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18"/>
  </p:normalViewPr>
  <p:slideViewPr>
    <p:cSldViewPr snapToGrid="0" snapToObjects="1">
      <p:cViewPr varScale="1">
        <p:scale>
          <a:sx n="106" d="100"/>
          <a:sy n="106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55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01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6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2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38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81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001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5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9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1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46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7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8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9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96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38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9127" y="2418383"/>
            <a:ext cx="4807528" cy="109451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CYBER BULLYING</a:t>
            </a:r>
            <a:endParaRPr lang="en-US" sz="7200" dirty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8929" y="3512893"/>
            <a:ext cx="7197726" cy="140546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Lina </a:t>
            </a:r>
            <a:r>
              <a:rPr lang="en-US" sz="2000" dirty="0" err="1" smtClean="0"/>
              <a:t>Jurković</a:t>
            </a:r>
            <a:r>
              <a:rPr lang="en-US" sz="2000" dirty="0" smtClean="0"/>
              <a:t> 6.c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466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869"/>
            <a:ext cx="10131425" cy="2784764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Bauhaus 93" charset="0"/>
                <a:ea typeface="Bauhaus 93" charset="0"/>
                <a:cs typeface="Bauhaus 93" charset="0"/>
              </a:rPr>
              <a:t>Što</a:t>
            </a:r>
            <a:r>
              <a:rPr lang="en-US" sz="5400" dirty="0" smtClean="0">
                <a:latin typeface="Bauhaus 93" charset="0"/>
                <a:ea typeface="Bauhaus 93" charset="0"/>
                <a:cs typeface="Bauhaus 93" charset="0"/>
              </a:rPr>
              <a:t> je cyber bullying?</a:t>
            </a:r>
            <a:endParaRPr lang="en-US" sz="5400" dirty="0"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125133"/>
          </a:xfrm>
        </p:spPr>
        <p:txBody>
          <a:bodyPr>
            <a:noAutofit/>
          </a:bodyPr>
          <a:lstStyle/>
          <a:p>
            <a:r>
              <a:rPr lang="en-US" sz="2400" dirty="0"/>
              <a:t>Cyber bullying je </a:t>
            </a:r>
            <a:r>
              <a:rPr lang="en-US" sz="2400" dirty="0" err="1"/>
              <a:t>opći</a:t>
            </a:r>
            <a:r>
              <a:rPr lang="en-US" sz="2400" dirty="0"/>
              <a:t> </a:t>
            </a:r>
            <a:r>
              <a:rPr lang="en-US" sz="2400" dirty="0" err="1"/>
              <a:t>pojam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svaku</a:t>
            </a:r>
            <a:r>
              <a:rPr lang="en-US" sz="2400" dirty="0"/>
              <a:t> </a:t>
            </a:r>
            <a:r>
              <a:rPr lang="en-US" sz="2400" dirty="0" err="1"/>
              <a:t>komunikacijsku</a:t>
            </a:r>
            <a:r>
              <a:rPr lang="en-US" sz="2400" dirty="0"/>
              <a:t> </a:t>
            </a:r>
            <a:r>
              <a:rPr lang="en-US" sz="2400" dirty="0" err="1"/>
              <a:t>aktivnost</a:t>
            </a:r>
            <a:r>
              <a:rPr lang="en-US" sz="2400" dirty="0"/>
              <a:t> </a:t>
            </a:r>
            <a:r>
              <a:rPr lang="en-US" sz="2400" i="1" dirty="0"/>
              <a:t>cyber</a:t>
            </a:r>
            <a:r>
              <a:rPr lang="en-US" sz="2400" dirty="0"/>
              <a:t> </a:t>
            </a:r>
            <a:r>
              <a:rPr lang="en-US" sz="2400" dirty="0" err="1"/>
              <a:t>tehnologijom</a:t>
            </a:r>
            <a:r>
              <a:rPr lang="en-US" sz="2400" dirty="0"/>
              <a:t> </a:t>
            </a:r>
            <a:r>
              <a:rPr lang="en-US" sz="2400" dirty="0" err="1"/>
              <a:t>koja</a:t>
            </a:r>
            <a:r>
              <a:rPr lang="en-US" sz="2400" dirty="0"/>
              <a:t> se </a:t>
            </a:r>
            <a:r>
              <a:rPr lang="en-US" sz="2400" dirty="0" err="1"/>
              <a:t>može</a:t>
            </a:r>
            <a:r>
              <a:rPr lang="en-US" sz="2400" dirty="0"/>
              <a:t> </a:t>
            </a:r>
            <a:r>
              <a:rPr lang="en-US" sz="2400" dirty="0" err="1"/>
              <a:t>smatrati</a:t>
            </a:r>
            <a:r>
              <a:rPr lang="en-US" sz="2400" dirty="0"/>
              <a:t> </a:t>
            </a:r>
            <a:r>
              <a:rPr lang="en-US" sz="2400" dirty="0" err="1"/>
              <a:t>štetnom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pojedinca</a:t>
            </a:r>
            <a:r>
              <a:rPr lang="en-US" sz="2400" dirty="0"/>
              <a:t>, </a:t>
            </a:r>
            <a:r>
              <a:rPr lang="en-US" sz="2400" dirty="0" err="1"/>
              <a:t>tako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opće</a:t>
            </a:r>
            <a:r>
              <a:rPr lang="en-US" sz="2400" dirty="0"/>
              <a:t> </a:t>
            </a:r>
            <a:r>
              <a:rPr lang="en-US" sz="2400" dirty="0" err="1"/>
              <a:t>dobro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426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11" y="651165"/>
            <a:ext cx="10131425" cy="145626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Bauhaus 93" charset="0"/>
                <a:ea typeface="Bauhaus 93" charset="0"/>
                <a:cs typeface="Bauhaus 93" charset="0"/>
              </a:rPr>
              <a:t>TKO JE ŽRTVA CYBER BULLYINGA?</a:t>
            </a:r>
            <a:endParaRPr lang="en-US" sz="5400" dirty="0"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962" y="1379298"/>
            <a:ext cx="10131425" cy="1981199"/>
          </a:xfrm>
        </p:spPr>
        <p:txBody>
          <a:bodyPr>
            <a:normAutofit/>
          </a:bodyPr>
          <a:lstStyle/>
          <a:p>
            <a:r>
              <a:rPr lang="hr-HR" sz="2400" dirty="0"/>
              <a:t>Tim oblikom nasilja među vršnjacima obuhvaćene su situacije kad je dijete ili tinejdžer izloženo napadu drugog </a:t>
            </a:r>
            <a:r>
              <a:rPr lang="hr-HR" sz="2400" dirty="0" err="1"/>
              <a:t>djeteta,tinejdžera</a:t>
            </a:r>
            <a:r>
              <a:rPr lang="hr-HR" sz="2400" dirty="0"/>
              <a:t> ili grupe </a:t>
            </a:r>
            <a:r>
              <a:rPr lang="hr-HR" sz="2400" dirty="0" smtClean="0"/>
              <a:t>djece. </a:t>
            </a:r>
            <a:r>
              <a:rPr lang="hr-HR" sz="2400" dirty="0" err="1"/>
              <a:t>C</a:t>
            </a:r>
            <a:r>
              <a:rPr lang="hr-HR" sz="2400" dirty="0" err="1" smtClean="0"/>
              <a:t>yber</a:t>
            </a:r>
            <a:r>
              <a:rPr lang="hr-HR" sz="2400" dirty="0" smtClean="0"/>
              <a:t> </a:t>
            </a:r>
            <a:r>
              <a:rPr lang="hr-HR" sz="2400" dirty="0" err="1"/>
              <a:t>bullying</a:t>
            </a:r>
            <a:r>
              <a:rPr lang="hr-HR" sz="2400" dirty="0"/>
              <a:t> </a:t>
            </a:r>
            <a:r>
              <a:rPr lang="hr-HR" sz="2400" dirty="0" err="1"/>
              <a:t>uklučuje</a:t>
            </a:r>
            <a:r>
              <a:rPr lang="hr-HR" sz="2400" dirty="0"/>
              <a:t> vrijeđanje i uznemiravanje</a:t>
            </a:r>
            <a:r>
              <a:rPr lang="en-GB" sz="2400" dirty="0"/>
              <a:t> </a:t>
            </a:r>
            <a:r>
              <a:rPr lang="en-GB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972" y="3075709"/>
            <a:ext cx="6669520" cy="33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Bauhaus 93" charset="0"/>
                <a:ea typeface="Bauhaus 93" charset="0"/>
                <a:cs typeface="Bauhaus 93" charset="0"/>
              </a:rPr>
              <a:t>NASILJE PREKO DRUŠTVENIH MREŽA</a:t>
            </a:r>
            <a:endParaRPr lang="en-US" sz="5400" dirty="0"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10" y="2313709"/>
            <a:ext cx="7197435" cy="3649133"/>
          </a:xfrm>
        </p:spPr>
        <p:txBody>
          <a:bodyPr/>
          <a:lstStyle/>
          <a:p>
            <a:r>
              <a:rPr lang="en-US" sz="2400" dirty="0" smtClean="0"/>
              <a:t>Cyber n</a:t>
            </a:r>
            <a:r>
              <a:rPr lang="hr-HR" sz="2400" dirty="0" err="1" smtClean="0"/>
              <a:t>asilje</a:t>
            </a:r>
            <a:r>
              <a:rPr lang="hr-HR" sz="2400" dirty="0" smtClean="0"/>
              <a:t> se lakše širi preko </a:t>
            </a:r>
            <a:r>
              <a:rPr lang="hr-HR" sz="2400" dirty="0" err="1"/>
              <a:t>instagrama</a:t>
            </a:r>
            <a:r>
              <a:rPr lang="hr-HR" sz="2400" dirty="0" smtClean="0"/>
              <a:t>, </a:t>
            </a:r>
            <a:r>
              <a:rPr lang="hr-HR" sz="2400" dirty="0" err="1" smtClean="0"/>
              <a:t>facebooka</a:t>
            </a:r>
            <a:r>
              <a:rPr lang="hr-HR" sz="2400" dirty="0" smtClean="0"/>
              <a:t>, </a:t>
            </a:r>
            <a:r>
              <a:rPr lang="hr-HR" sz="2400" dirty="0" err="1" smtClean="0"/>
              <a:t>twittera</a:t>
            </a:r>
            <a:r>
              <a:rPr lang="hr-HR" sz="2400" dirty="0" smtClean="0"/>
              <a:t> </a:t>
            </a:r>
            <a:r>
              <a:rPr lang="hr-HR" sz="2400" dirty="0"/>
              <a:t>ili </a:t>
            </a:r>
            <a:r>
              <a:rPr lang="hr-HR" sz="2400" dirty="0" smtClean="0"/>
              <a:t>bilo kojeg oblika internet komunikacije </a:t>
            </a:r>
            <a:r>
              <a:rPr lang="hr-HR" sz="2400" dirty="0"/>
              <a:t>nego u školi</a:t>
            </a:r>
            <a:r>
              <a:rPr lang="hr-HR" sz="2400" dirty="0" smtClean="0"/>
              <a:t>. Ponekad je ozbiljnije </a:t>
            </a:r>
            <a:r>
              <a:rPr lang="hr-HR" sz="2400" dirty="0"/>
              <a:t>primiti </a:t>
            </a:r>
            <a:r>
              <a:rPr lang="hr-HR" sz="2400" dirty="0" smtClean="0"/>
              <a:t>uvredu preko interneta </a:t>
            </a:r>
            <a:r>
              <a:rPr lang="hr-HR" sz="2400" dirty="0"/>
              <a:t>nego u pravom životu jer ta poruka koju netko primi preko interneta ostaje zauvijek</a:t>
            </a:r>
            <a:r>
              <a:rPr lang="hr-HR" sz="2400" dirty="0" smtClean="0"/>
              <a:t>. Vrlo </a:t>
            </a:r>
            <a:r>
              <a:rPr lang="hr-HR" sz="2400" dirty="0"/>
              <a:t>je mala mogućnost izbjegavanja nasilja preko interneta s obzirom </a:t>
            </a:r>
            <a:r>
              <a:rPr lang="hr-HR" sz="2400" dirty="0" smtClean="0"/>
              <a:t>da </a:t>
            </a:r>
            <a:r>
              <a:rPr lang="hr-HR" sz="2400" dirty="0"/>
              <a:t>se može dogoditi bilo kad i bilo gd</a:t>
            </a:r>
            <a:r>
              <a:rPr lang="hr-HR" dirty="0"/>
              <a:t>je.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18" y="2313709"/>
            <a:ext cx="3810000" cy="364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7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Bauhaus 93" charset="0"/>
                <a:ea typeface="Bauhaus 93" charset="0"/>
                <a:cs typeface="Bauhaus 93" charset="0"/>
              </a:rPr>
              <a:t>NISI SIGURAN AKO VRIJEĐAŠ PREKO </a:t>
            </a:r>
            <a:r>
              <a:rPr lang="en-US" sz="5400" dirty="0" err="1" smtClean="0">
                <a:latin typeface="Bauhaus 93" charset="0"/>
                <a:ea typeface="Bauhaus 93" charset="0"/>
                <a:cs typeface="Bauhaus 93" charset="0"/>
              </a:rPr>
              <a:t>interneta</a:t>
            </a:r>
            <a:endParaRPr lang="en-US" sz="5400" dirty="0"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279073"/>
            <a:ext cx="7058889" cy="2133600"/>
          </a:xfrm>
        </p:spPr>
        <p:txBody>
          <a:bodyPr/>
          <a:lstStyle/>
          <a:p>
            <a:r>
              <a:rPr lang="hr-HR" sz="2400" dirty="0"/>
              <a:t>stručnjaci kažu da internet briše društvene </a:t>
            </a:r>
            <a:r>
              <a:rPr lang="hr-HR" sz="2400" dirty="0" smtClean="0"/>
              <a:t>kočnice. Dopušta </a:t>
            </a:r>
            <a:r>
              <a:rPr lang="hr-HR" sz="2400" dirty="0"/>
              <a:t>djeci da govore i čine stvari koje ne bi mogli reći ili napraviti lice u lice</a:t>
            </a:r>
            <a:r>
              <a:rPr lang="hr-HR" sz="2400" dirty="0" smtClean="0"/>
              <a:t>. Djeca </a:t>
            </a:r>
            <a:r>
              <a:rPr lang="hr-HR" sz="2400" dirty="0"/>
              <a:t>imaju osjećaj da su sigurni ako vrijeđaju i maltretiraju druge preko interneta.</a:t>
            </a:r>
            <a:endParaRPr lang="en-GB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527" y="3830781"/>
            <a:ext cx="4939145" cy="27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8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latin typeface="Bauhaus 93" charset="0"/>
                <a:ea typeface="Bauhaus 93" charset="0"/>
                <a:cs typeface="Bauhaus 93" charset="0"/>
              </a:rPr>
              <a:t>MOJ KONTAKT SA CYBER BULLYINGOM</a:t>
            </a:r>
            <a:endParaRPr lang="en-US" sz="4800" dirty="0"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72167"/>
            <a:ext cx="10131425" cy="198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Dok</a:t>
            </a:r>
            <a:r>
              <a:rPr lang="en-US" sz="2400" dirty="0" smtClean="0"/>
              <a:t> u </a:t>
            </a:r>
            <a:r>
              <a:rPr lang="en-US" sz="2400" dirty="0" err="1" smtClean="0"/>
              <a:t>jednoj</a:t>
            </a:r>
            <a:r>
              <a:rPr lang="en-US" sz="2400" dirty="0" smtClean="0"/>
              <a:t> </a:t>
            </a:r>
            <a:r>
              <a:rPr lang="en-US" sz="2400" dirty="0" err="1" smtClean="0"/>
              <a:t>igrici</a:t>
            </a:r>
            <a:r>
              <a:rPr lang="en-US" sz="2400" dirty="0" smtClean="0"/>
              <a:t> </a:t>
            </a:r>
            <a:r>
              <a:rPr lang="en-US" sz="2400" dirty="0" err="1" smtClean="0"/>
              <a:t>nisam</a:t>
            </a:r>
            <a:r>
              <a:rPr lang="en-US" sz="2400" dirty="0" smtClean="0"/>
              <a:t> od </a:t>
            </a:r>
            <a:r>
              <a:rPr lang="en-US" sz="2400" dirty="0" err="1" smtClean="0"/>
              <a:t>svojeg</a:t>
            </a:r>
            <a:r>
              <a:rPr lang="en-US" sz="2400" dirty="0" smtClean="0"/>
              <a:t> </a:t>
            </a:r>
            <a:r>
              <a:rPr lang="en-US" sz="2400" dirty="0" err="1" smtClean="0"/>
              <a:t>džeparca</a:t>
            </a:r>
            <a:r>
              <a:rPr lang="en-US" sz="2400" dirty="0" smtClean="0"/>
              <a:t> </a:t>
            </a:r>
            <a:r>
              <a:rPr lang="en-US" sz="2400" dirty="0" err="1" smtClean="0"/>
              <a:t>kupila</a:t>
            </a:r>
            <a:r>
              <a:rPr lang="en-US" sz="2400" dirty="0" smtClean="0"/>
              <a:t> </a:t>
            </a:r>
            <a:r>
              <a:rPr lang="en-US" sz="2400" dirty="0" err="1" smtClean="0"/>
              <a:t>odjeću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fora </a:t>
            </a:r>
            <a:r>
              <a:rPr lang="en-US" sz="2400" dirty="0" err="1" smtClean="0"/>
              <a:t>stvari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svoj</a:t>
            </a:r>
            <a:r>
              <a:rPr lang="en-US" sz="2400" dirty="0" smtClean="0"/>
              <a:t> </a:t>
            </a:r>
            <a:r>
              <a:rPr lang="en-US" sz="2400" dirty="0" err="1" smtClean="0"/>
              <a:t>lik</a:t>
            </a:r>
            <a:r>
              <a:rPr lang="en-US" sz="2400" dirty="0" smtClean="0"/>
              <a:t>, </a:t>
            </a:r>
            <a:r>
              <a:rPr lang="en-US" sz="2400" dirty="0" err="1" smtClean="0"/>
              <a:t>zvali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me: </a:t>
            </a:r>
            <a:r>
              <a:rPr lang="en-US" sz="2400" dirty="0" err="1" smtClean="0"/>
              <a:t>noob</a:t>
            </a:r>
            <a:r>
              <a:rPr lang="en-US" sz="2400" dirty="0" smtClean="0"/>
              <a:t>, </a:t>
            </a:r>
            <a:r>
              <a:rPr lang="en-US" sz="2400" dirty="0" err="1" smtClean="0"/>
              <a:t>glupača</a:t>
            </a:r>
            <a:r>
              <a:rPr lang="en-US" sz="2400" dirty="0" smtClean="0"/>
              <a:t>, </a:t>
            </a:r>
            <a:r>
              <a:rPr lang="en-US" sz="2400" dirty="0" err="1" smtClean="0"/>
              <a:t>govorili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da </a:t>
            </a:r>
            <a:r>
              <a:rPr lang="en-US" sz="2400" dirty="0" err="1" smtClean="0"/>
              <a:t>sam</a:t>
            </a:r>
            <a:r>
              <a:rPr lang="en-US" sz="2400" dirty="0" smtClean="0"/>
              <a:t> </a:t>
            </a:r>
            <a:r>
              <a:rPr lang="en-US" sz="2400" dirty="0" err="1" smtClean="0"/>
              <a:t>ružna</a:t>
            </a:r>
            <a:r>
              <a:rPr lang="en-US" sz="2400" dirty="0" smtClean="0"/>
              <a:t> </a:t>
            </a:r>
            <a:r>
              <a:rPr lang="en-US" sz="2400" dirty="0" err="1" smtClean="0"/>
              <a:t>itd</a:t>
            </a:r>
            <a:r>
              <a:rPr lang="en-US" sz="2400" dirty="0" smtClean="0"/>
              <a:t>. Od </a:t>
            </a:r>
            <a:r>
              <a:rPr lang="en-US" sz="2400" dirty="0" err="1" smtClean="0"/>
              <a:t>tada</a:t>
            </a:r>
            <a:r>
              <a:rPr lang="en-US" sz="2400" dirty="0" smtClean="0"/>
              <a:t> me </a:t>
            </a:r>
            <a:r>
              <a:rPr lang="en-US" sz="2400" dirty="0" err="1" smtClean="0"/>
              <a:t>rijetko</a:t>
            </a:r>
            <a:r>
              <a:rPr lang="en-US" sz="2400" dirty="0" smtClean="0"/>
              <a:t> </a:t>
            </a:r>
            <a:r>
              <a:rPr lang="en-US" sz="2400" dirty="0" err="1" smtClean="0"/>
              <a:t>itko</a:t>
            </a:r>
            <a:r>
              <a:rPr lang="en-US" sz="2400" dirty="0" smtClean="0"/>
              <a:t> </a:t>
            </a:r>
            <a:r>
              <a:rPr lang="en-US" sz="2400" dirty="0" err="1" smtClean="0"/>
              <a:t>vrijeđao</a:t>
            </a:r>
            <a:r>
              <a:rPr lang="en-US" sz="2400" dirty="0" smtClean="0"/>
              <a:t>. </a:t>
            </a:r>
            <a:r>
              <a:rPr lang="en-US" sz="2400" dirty="0" err="1" smtClean="0"/>
              <a:t>Zašto</a:t>
            </a:r>
            <a:r>
              <a:rPr lang="en-US" sz="2400" dirty="0" smtClean="0"/>
              <a:t>? </a:t>
            </a:r>
            <a:r>
              <a:rPr lang="en-US" sz="2400" dirty="0" err="1" smtClean="0"/>
              <a:t>Jer</a:t>
            </a:r>
            <a:r>
              <a:rPr lang="en-US" sz="2400" dirty="0" smtClean="0"/>
              <a:t> </a:t>
            </a:r>
            <a:r>
              <a:rPr lang="en-US" sz="2400" dirty="0" err="1" smtClean="0"/>
              <a:t>nisam</a:t>
            </a:r>
            <a:r>
              <a:rPr lang="en-US" sz="2400" dirty="0" smtClean="0"/>
              <a:t> </a:t>
            </a:r>
            <a:r>
              <a:rPr lang="en-US" sz="2400" dirty="0" err="1" smtClean="0"/>
              <a:t>imala</a:t>
            </a:r>
            <a:r>
              <a:rPr lang="en-US" sz="2400" dirty="0" smtClean="0"/>
              <a:t> super </a:t>
            </a:r>
            <a:r>
              <a:rPr lang="en-US" sz="2400" dirty="0" err="1" smtClean="0"/>
              <a:t>odjeću</a:t>
            </a:r>
            <a:r>
              <a:rPr lang="en-US" sz="2400" dirty="0" smtClean="0"/>
              <a:t>. </a:t>
            </a:r>
            <a:r>
              <a:rPr lang="en-US" sz="2400" dirty="0" err="1" smtClean="0"/>
              <a:t>Djeca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mi se </a:t>
            </a:r>
            <a:r>
              <a:rPr lang="en-US" sz="2400" dirty="0" err="1" smtClean="0"/>
              <a:t>rugala</a:t>
            </a:r>
            <a:r>
              <a:rPr lang="en-US" sz="2400" dirty="0" smtClean="0"/>
              <a:t> </a:t>
            </a:r>
            <a:r>
              <a:rPr lang="en-US" sz="2400" dirty="0" err="1" smtClean="0"/>
              <a:t>samo</a:t>
            </a:r>
            <a:r>
              <a:rPr lang="en-US" sz="2400" dirty="0" smtClean="0"/>
              <a:t> </a:t>
            </a:r>
            <a:r>
              <a:rPr lang="en-US" sz="2400" dirty="0" err="1" smtClean="0"/>
              <a:t>zbog</a:t>
            </a:r>
            <a:r>
              <a:rPr lang="en-US" sz="2400" dirty="0" smtClean="0"/>
              <a:t> </a:t>
            </a:r>
            <a:r>
              <a:rPr lang="en-US" sz="2400" dirty="0" err="1" smtClean="0"/>
              <a:t>izgleda</a:t>
            </a:r>
            <a:r>
              <a:rPr lang="en-US" sz="2400" dirty="0" smtClean="0"/>
              <a:t> </a:t>
            </a:r>
            <a:r>
              <a:rPr lang="en-US" sz="2400" dirty="0" err="1" smtClean="0"/>
              <a:t>što</a:t>
            </a:r>
            <a:r>
              <a:rPr lang="en-US" sz="2400" dirty="0" smtClean="0"/>
              <a:t> </a:t>
            </a:r>
            <a:r>
              <a:rPr lang="en-US" sz="2400" dirty="0" err="1" smtClean="0"/>
              <a:t>govori</a:t>
            </a:r>
            <a:r>
              <a:rPr lang="en-US" sz="2400" dirty="0" smtClean="0"/>
              <a:t> </a:t>
            </a:r>
            <a:r>
              <a:rPr lang="en-US" sz="2400" dirty="0" err="1" smtClean="0"/>
              <a:t>puno</a:t>
            </a:r>
            <a:r>
              <a:rPr lang="en-US" sz="2400" dirty="0" smtClean="0"/>
              <a:t> o </a:t>
            </a:r>
            <a:r>
              <a:rPr lang="en-US" sz="2400" dirty="0" err="1" smtClean="0"/>
              <a:t>njima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695" y="3488267"/>
            <a:ext cx="7273636" cy="307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551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48</TotalTime>
  <Words>233</Words>
  <Application>Microsoft Office PowerPoint</Application>
  <PresentationFormat>Prilagođeno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Celestial</vt:lpstr>
      <vt:lpstr>CYBER BULLYING</vt:lpstr>
      <vt:lpstr>Što je cyber bullying?</vt:lpstr>
      <vt:lpstr>TKO JE ŽRTVA CYBER BULLYINGA?</vt:lpstr>
      <vt:lpstr>NASILJE PREKO DRUŠTVENIH MREŽA</vt:lpstr>
      <vt:lpstr>NISI SIGURAN AKO VRIJEĐAŠ PREKO interneta</vt:lpstr>
      <vt:lpstr>MOJ KONTAKT SA CYBER BULLYINGOM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BULLYING</dc:title>
  <dc:creator>Microsoft Office User</dc:creator>
  <cp:lastModifiedBy>Windows korisnik</cp:lastModifiedBy>
  <cp:revision>12</cp:revision>
  <dcterms:created xsi:type="dcterms:W3CDTF">2018-09-27T16:11:12Z</dcterms:created>
  <dcterms:modified xsi:type="dcterms:W3CDTF">2018-09-28T09:01:28Z</dcterms:modified>
</cp:coreProperties>
</file>