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20" autoAdjust="0"/>
  </p:normalViewPr>
  <p:slideViewPr>
    <p:cSldViewPr snapToGrid="0">
      <p:cViewPr>
        <p:scale>
          <a:sx n="106" d="100"/>
          <a:sy n="106" d="100"/>
        </p:scale>
        <p:origin x="-90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E06DF-71B5-4F32-901F-E8ED6B006B0A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99EF3-C631-4176-A1D8-889591923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700969"/>
      </p:ext>
    </p:extLst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E06DF-71B5-4F32-901F-E8ED6B006B0A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99EF3-C631-4176-A1D8-889591923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818545"/>
      </p:ext>
    </p:extLst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E06DF-71B5-4F32-901F-E8ED6B006B0A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99EF3-C631-4176-A1D8-889591923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988444"/>
      </p:ext>
    </p:extLst>
  </p:cSld>
  <p:clrMapOvr>
    <a:masterClrMapping/>
  </p:clrMapOvr>
  <p:transition spd="slow">
    <p:cover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E06DF-71B5-4F32-901F-E8ED6B006B0A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99EF3-C631-4176-A1D8-88959192343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9342362"/>
      </p:ext>
    </p:extLst>
  </p:cSld>
  <p:clrMapOvr>
    <a:masterClrMapping/>
  </p:clrMapOvr>
  <p:transition spd="slow">
    <p:cover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E06DF-71B5-4F32-901F-E8ED6B006B0A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99EF3-C631-4176-A1D8-889591923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39329"/>
      </p:ext>
    </p:extLst>
  </p:cSld>
  <p:clrMapOvr>
    <a:masterClrMapping/>
  </p:clrMapOvr>
  <p:transition spd="slow">
    <p:cover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E06DF-71B5-4F32-901F-E8ED6B006B0A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99EF3-C631-4176-A1D8-889591923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023523"/>
      </p:ext>
    </p:extLst>
  </p:cSld>
  <p:clrMapOvr>
    <a:masterClrMapping/>
  </p:clrMapOvr>
  <p:transition spd="slow">
    <p:cover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E06DF-71B5-4F32-901F-E8ED6B006B0A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99EF3-C631-4176-A1D8-889591923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223809"/>
      </p:ext>
    </p:extLst>
  </p:cSld>
  <p:clrMapOvr>
    <a:masterClrMapping/>
  </p:clrMapOvr>
  <p:transition spd="slow">
    <p:cover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E06DF-71B5-4F32-901F-E8ED6B006B0A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99EF3-C631-4176-A1D8-889591923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847873"/>
      </p:ext>
    </p:extLst>
  </p:cSld>
  <p:clrMapOvr>
    <a:masterClrMapping/>
  </p:clrMapOvr>
  <p:transition spd="slow">
    <p:cover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E06DF-71B5-4F32-901F-E8ED6B006B0A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99EF3-C631-4176-A1D8-889591923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475888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E06DF-71B5-4F32-901F-E8ED6B006B0A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99EF3-C631-4176-A1D8-889591923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439672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E06DF-71B5-4F32-901F-E8ED6B006B0A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99EF3-C631-4176-A1D8-889591923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451145"/>
      </p:ext>
    </p:extLst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E06DF-71B5-4F32-901F-E8ED6B006B0A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99EF3-C631-4176-A1D8-889591923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635324"/>
      </p:ext>
    </p:extLst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E06DF-71B5-4F32-901F-E8ED6B006B0A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99EF3-C631-4176-A1D8-889591923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899877"/>
      </p:ext>
    </p:extLst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E06DF-71B5-4F32-901F-E8ED6B006B0A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99EF3-C631-4176-A1D8-889591923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268851"/>
      </p:ext>
    </p:extLst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E06DF-71B5-4F32-901F-E8ED6B006B0A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99EF3-C631-4176-A1D8-889591923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957605"/>
      </p:ext>
    </p:extLst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E06DF-71B5-4F32-901F-E8ED6B006B0A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99EF3-C631-4176-A1D8-889591923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388651"/>
      </p:ext>
    </p:extLst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E06DF-71B5-4F32-901F-E8ED6B006B0A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99EF3-C631-4176-A1D8-889591923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552019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1AE06DF-71B5-4F32-901F-E8ED6B006B0A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99EF3-C631-4176-A1D8-889591923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4818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ransition spd="slow">
    <p:cover/>
  </p:transition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936225-C19D-4390-9C74-2C46A388C9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Elektroničko nasilje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60A32A8-9EF7-406A-A0DE-225191DF9B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Napravio: Duje dodig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9271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B92446-831C-4674-87A1-B0F6B4F1AF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8014"/>
            <a:ext cx="9144000" cy="1209583"/>
          </a:xfrm>
        </p:spPr>
        <p:txBody>
          <a:bodyPr/>
          <a:lstStyle/>
          <a:p>
            <a:r>
              <a:rPr lang="hr-HR" dirty="0"/>
              <a:t>Elektroničko nasilje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6EE5467-9599-46F9-8417-D5188C8AE2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7000" y="1837459"/>
            <a:ext cx="7948474" cy="3595456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cap="none" dirty="0">
                <a:solidFill>
                  <a:schemeClr val="tx1"/>
                </a:solidFill>
              </a:rPr>
              <a:t>elektronično nasilje sve je češća pojava na internetu.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cap="none" dirty="0">
                <a:solidFill>
                  <a:schemeClr val="tx1"/>
                </a:solidFill>
              </a:rPr>
              <a:t>zagrebačko istraživanje pokazuje  da od 4000 učenika čak 73 posto ima neko loše iskustvo na internetu.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DCC32419-4BA5-4767-9FAF-C71B4B98B5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000" y="3429000"/>
            <a:ext cx="4696580" cy="314098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78F08DC1-21BB-47C9-8DC4-FF2A3BFC17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9235" y="3429001"/>
            <a:ext cx="5052859" cy="3140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46665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22E613-118A-4A33-B27D-C0E107B6D8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3732" y="313963"/>
            <a:ext cx="8825658" cy="2038619"/>
          </a:xfrm>
        </p:spPr>
        <p:txBody>
          <a:bodyPr/>
          <a:lstStyle/>
          <a:p>
            <a:r>
              <a:rPr lang="hr-HR" dirty="0"/>
              <a:t>Kako prepoznati elektroničko nasilje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D83C654-FF9A-4511-B4B1-EC3ED208B9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9419" y="2584273"/>
            <a:ext cx="8734770" cy="291187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cap="none" dirty="0">
                <a:solidFill>
                  <a:schemeClr val="tx1"/>
                </a:solidFill>
              </a:rPr>
              <a:t>djeca kada dožive nasilje na internetu najčešće prestanu biti na društvenim mrežama i izbjegavaju uobičajne aktivnosti u školi.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90664A94-06C2-46C3-B0CF-986EA0D18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847" y="3861785"/>
            <a:ext cx="4365957" cy="251104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4FD93B1C-A4AD-4C0F-A3DD-077891D835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795707"/>
            <a:ext cx="5462912" cy="274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11321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82899B-3784-4322-A1B7-232B220083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488272"/>
            <a:ext cx="8825658" cy="1935332"/>
          </a:xfrm>
        </p:spPr>
        <p:txBody>
          <a:bodyPr/>
          <a:lstStyle/>
          <a:p>
            <a:r>
              <a:rPr lang="hr-HR" dirty="0"/>
              <a:t>Kako spriječiti elektroničko nasilje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696865C-CECC-4C5B-BF12-315922E33C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6696" y="2423604"/>
            <a:ext cx="8825658" cy="301988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cap="none" dirty="0">
                <a:solidFill>
                  <a:schemeClr val="tx1"/>
                </a:solidFill>
              </a:rPr>
              <a:t>jedan od načina kako spriječiti elektroničko nasilje je pridrzavati se internetskog bontona.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cap="none" dirty="0">
                <a:solidFill>
                  <a:schemeClr val="tx1"/>
                </a:solidFill>
              </a:rPr>
              <a:t>drugi način je da roditelji nadziru uređaje djece i kazne dijete ako je za to potrebno.</a:t>
            </a:r>
            <a:endParaRPr lang="en-US" cap="non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9343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FAEEC9-2FC8-45CD-B21D-45E6459155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359545"/>
            <a:ext cx="8825658" cy="1914618"/>
          </a:xfrm>
        </p:spPr>
        <p:txBody>
          <a:bodyPr/>
          <a:lstStyle/>
          <a:p>
            <a:r>
              <a:rPr lang="hr-HR" dirty="0"/>
              <a:t>Pravila i posljedice na internetu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E4D3F86-18A7-4685-8401-8DB74EF868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9412" y="2432483"/>
            <a:ext cx="8825658" cy="4065972"/>
          </a:xfrm>
        </p:spPr>
        <p:txBody>
          <a:bodyPr numCol="1"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cap="none" dirty="0">
                <a:solidFill>
                  <a:schemeClr val="tx1"/>
                </a:solidFill>
              </a:rPr>
              <a:t>neka od pravila na internetu su: </a:t>
            </a:r>
          </a:p>
          <a:p>
            <a:pPr marL="3943350" lvl="8" indent="-285750" algn="l"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tx1"/>
                </a:solidFill>
              </a:rPr>
              <a:t>nemoj pisati velikim slovima (jer ce izgledati kao da se dereš)</a:t>
            </a:r>
          </a:p>
          <a:p>
            <a:pPr marL="3943350" lvl="8" indent="-285750" algn="l"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tx1"/>
                </a:solidFill>
              </a:rPr>
              <a:t>koristi emotikone</a:t>
            </a:r>
          </a:p>
          <a:p>
            <a:pPr marL="3943350" lvl="8" indent="-285750" algn="l"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tx1"/>
                </a:solidFill>
              </a:rPr>
              <a:t>uvijek se predstavi ali tako da ne daješ svoje osobne podatke </a:t>
            </a:r>
          </a:p>
          <a:p>
            <a:pPr marL="3943350" lvl="8" indent="-285750" algn="l"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tx1"/>
                </a:solidFill>
              </a:rPr>
              <a:t>ne odgovaraj na poruke nepoznatima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cap="none" dirty="0">
                <a:solidFill>
                  <a:schemeClr val="tx1"/>
                </a:solidFill>
              </a:rPr>
              <a:t>neke posljedice su:</a:t>
            </a:r>
            <a:r>
              <a:rPr lang="en-US" cap="none" dirty="0"/>
              <a:t> </a:t>
            </a:r>
            <a:r>
              <a:rPr lang="en-US" cap="none" dirty="0" err="1">
                <a:solidFill>
                  <a:schemeClr val="tx1"/>
                </a:solidFill>
              </a:rPr>
              <a:t>osjećaj</a:t>
            </a:r>
            <a:r>
              <a:rPr lang="en-US" cap="none" dirty="0">
                <a:solidFill>
                  <a:schemeClr val="tx1"/>
                </a:solidFill>
              </a:rPr>
              <a:t> </a:t>
            </a:r>
            <a:r>
              <a:rPr lang="en-US" cap="none" dirty="0" err="1">
                <a:solidFill>
                  <a:schemeClr val="tx1"/>
                </a:solidFill>
              </a:rPr>
              <a:t>ljutnje</a:t>
            </a:r>
            <a:r>
              <a:rPr lang="en-US" cap="none" dirty="0">
                <a:solidFill>
                  <a:schemeClr val="tx1"/>
                </a:solidFill>
              </a:rPr>
              <a:t>, </a:t>
            </a:r>
            <a:r>
              <a:rPr lang="en-US" cap="none" dirty="0" err="1">
                <a:solidFill>
                  <a:schemeClr val="tx1"/>
                </a:solidFill>
              </a:rPr>
              <a:t>staln</a:t>
            </a:r>
            <a:r>
              <a:rPr lang="hr-HR" cap="none" dirty="0">
                <a:solidFill>
                  <a:schemeClr val="tx1"/>
                </a:solidFill>
              </a:rPr>
              <a:t>a</a:t>
            </a:r>
            <a:r>
              <a:rPr lang="en-US" cap="none" dirty="0">
                <a:solidFill>
                  <a:schemeClr val="tx1"/>
                </a:solidFill>
              </a:rPr>
              <a:t> </a:t>
            </a:r>
            <a:r>
              <a:rPr lang="en-US" cap="none" dirty="0" err="1">
                <a:solidFill>
                  <a:schemeClr val="tx1"/>
                </a:solidFill>
              </a:rPr>
              <a:t>okupiranost</a:t>
            </a:r>
            <a:r>
              <a:rPr lang="en-US" cap="none" dirty="0">
                <a:solidFill>
                  <a:schemeClr val="tx1"/>
                </a:solidFill>
              </a:rPr>
              <a:t> </a:t>
            </a:r>
            <a:r>
              <a:rPr lang="en-US" cap="none" dirty="0" err="1">
                <a:solidFill>
                  <a:schemeClr val="tx1"/>
                </a:solidFill>
              </a:rPr>
              <a:t>događajem</a:t>
            </a:r>
            <a:r>
              <a:rPr lang="en-US" cap="none" dirty="0">
                <a:solidFill>
                  <a:schemeClr val="tx1"/>
                </a:solidFill>
              </a:rPr>
              <a:t>, </a:t>
            </a:r>
            <a:r>
              <a:rPr lang="en-US" cap="none" dirty="0" err="1">
                <a:solidFill>
                  <a:schemeClr val="tx1"/>
                </a:solidFill>
              </a:rPr>
              <a:t>staln</a:t>
            </a:r>
            <a:r>
              <a:rPr lang="hr-HR" cap="none" dirty="0">
                <a:solidFill>
                  <a:schemeClr val="tx1"/>
                </a:solidFill>
              </a:rPr>
              <a:t>a</a:t>
            </a:r>
            <a:r>
              <a:rPr lang="en-US" cap="none" dirty="0">
                <a:solidFill>
                  <a:schemeClr val="tx1"/>
                </a:solidFill>
              </a:rPr>
              <a:t> </a:t>
            </a:r>
            <a:r>
              <a:rPr lang="en-US" cap="none" dirty="0" err="1">
                <a:solidFill>
                  <a:schemeClr val="tx1"/>
                </a:solidFill>
              </a:rPr>
              <a:t>zabrinutost</a:t>
            </a:r>
            <a:r>
              <a:rPr lang="en-US" cap="none" dirty="0">
                <a:solidFill>
                  <a:schemeClr val="tx1"/>
                </a:solidFill>
              </a:rPr>
              <a:t> </a:t>
            </a:r>
            <a:r>
              <a:rPr lang="en-US" cap="none" dirty="0" err="1">
                <a:solidFill>
                  <a:schemeClr val="tx1"/>
                </a:solidFill>
              </a:rPr>
              <a:t>i</a:t>
            </a:r>
            <a:r>
              <a:rPr lang="en-US" cap="none" dirty="0">
                <a:solidFill>
                  <a:schemeClr val="tx1"/>
                </a:solidFill>
              </a:rPr>
              <a:t> </a:t>
            </a:r>
            <a:r>
              <a:rPr lang="en-US" cap="none" dirty="0" err="1">
                <a:solidFill>
                  <a:schemeClr val="tx1"/>
                </a:solidFill>
              </a:rPr>
              <a:t>nemogućnost</a:t>
            </a:r>
            <a:r>
              <a:rPr lang="en-US" cap="none" dirty="0">
                <a:solidFill>
                  <a:schemeClr val="tx1"/>
                </a:solidFill>
              </a:rPr>
              <a:t> </a:t>
            </a:r>
            <a:r>
              <a:rPr lang="en-US" cap="none" dirty="0" err="1">
                <a:solidFill>
                  <a:schemeClr val="tx1"/>
                </a:solidFill>
              </a:rPr>
              <a:t>opuštanja</a:t>
            </a:r>
            <a:r>
              <a:rPr lang="en-US" cap="none" dirty="0">
                <a:solidFill>
                  <a:schemeClr val="tx1"/>
                </a:solidFill>
              </a:rPr>
              <a:t>, </a:t>
            </a:r>
            <a:r>
              <a:rPr lang="en-US" cap="none" dirty="0" err="1">
                <a:solidFill>
                  <a:schemeClr val="tx1"/>
                </a:solidFill>
              </a:rPr>
              <a:t>nagle</a:t>
            </a:r>
            <a:r>
              <a:rPr lang="en-US" cap="none" dirty="0">
                <a:solidFill>
                  <a:schemeClr val="tx1"/>
                </a:solidFill>
              </a:rPr>
              <a:t> </a:t>
            </a:r>
            <a:r>
              <a:rPr lang="en-US" cap="none" dirty="0" err="1">
                <a:solidFill>
                  <a:schemeClr val="tx1"/>
                </a:solidFill>
              </a:rPr>
              <a:t>promjene</a:t>
            </a:r>
            <a:r>
              <a:rPr lang="en-US" cap="none" dirty="0">
                <a:solidFill>
                  <a:schemeClr val="tx1"/>
                </a:solidFill>
              </a:rPr>
              <a:t> </a:t>
            </a:r>
            <a:r>
              <a:rPr lang="en-US" cap="none" dirty="0" err="1">
                <a:solidFill>
                  <a:schemeClr val="tx1"/>
                </a:solidFill>
              </a:rPr>
              <a:t>raspoloženja</a:t>
            </a:r>
            <a:r>
              <a:rPr lang="en-US" cap="none" dirty="0">
                <a:solidFill>
                  <a:schemeClr val="tx1"/>
                </a:solidFill>
              </a:rPr>
              <a:t> </a:t>
            </a:r>
            <a:r>
              <a:rPr lang="en-US" cap="none" dirty="0" err="1">
                <a:solidFill>
                  <a:schemeClr val="tx1"/>
                </a:solidFill>
              </a:rPr>
              <a:t>te</a:t>
            </a:r>
            <a:r>
              <a:rPr lang="en-US" cap="none" dirty="0">
                <a:solidFill>
                  <a:schemeClr val="tx1"/>
                </a:solidFill>
              </a:rPr>
              <a:t> </a:t>
            </a:r>
            <a:r>
              <a:rPr lang="en-US" cap="none" dirty="0" err="1">
                <a:solidFill>
                  <a:schemeClr val="tx1"/>
                </a:solidFill>
              </a:rPr>
              <a:t>nemogućnost</a:t>
            </a:r>
            <a:r>
              <a:rPr lang="en-US" cap="none" dirty="0">
                <a:solidFill>
                  <a:schemeClr val="tx1"/>
                </a:solidFill>
              </a:rPr>
              <a:t>  </a:t>
            </a:r>
            <a:r>
              <a:rPr lang="en-US" cap="none" dirty="0" err="1">
                <a:solidFill>
                  <a:schemeClr val="tx1"/>
                </a:solidFill>
              </a:rPr>
              <a:t>koncentracije</a:t>
            </a:r>
            <a:r>
              <a:rPr lang="en-US" cap="none" dirty="0">
                <a:solidFill>
                  <a:schemeClr val="tx1"/>
                </a:solidFill>
              </a:rPr>
              <a:t>. </a:t>
            </a:r>
            <a:endParaRPr lang="hr-HR" cap="non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52205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C7DA23-EF71-4013-AE28-90064EF599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4763" y="3002872"/>
            <a:ext cx="9662474" cy="852255"/>
          </a:xfrm>
          <a:noFill/>
        </p:spPr>
        <p:txBody>
          <a:bodyPr/>
          <a:lstStyle/>
          <a:p>
            <a:r>
              <a:rPr lang="hr-HR" sz="9600" dirty="0"/>
              <a:t>Hvala na pažnji!</a:t>
            </a:r>
            <a:endParaRPr lang="en-US" sz="9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B6DC2F1-9FCC-435A-8D0B-DF12379A25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39814" y="5255581"/>
            <a:ext cx="2450235" cy="85225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89676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400</TotalTime>
  <Words>164</Words>
  <Application>Microsoft Office PowerPoint</Application>
  <PresentationFormat>Prilagođeno</PresentationFormat>
  <Paragraphs>18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7" baseType="lpstr">
      <vt:lpstr>Ion</vt:lpstr>
      <vt:lpstr>Elektroničko nasilje</vt:lpstr>
      <vt:lpstr>Elektroničko nasilje</vt:lpstr>
      <vt:lpstr>Kako prepoznati elektroničko nasilje</vt:lpstr>
      <vt:lpstr>Kako spriječiti elektroničko nasilje</vt:lpstr>
      <vt:lpstr>Pravila i posljedice na internetu</vt:lpstr>
      <vt:lpstr>Hvala na pažnji!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Elektronično nasilje</dc:title>
  <dc:creator>Marko Dodig</dc:creator>
  <cp:lastModifiedBy>Windows korisnik</cp:lastModifiedBy>
  <cp:revision>12</cp:revision>
  <dcterms:created xsi:type="dcterms:W3CDTF">2018-09-27T14:32:11Z</dcterms:created>
  <dcterms:modified xsi:type="dcterms:W3CDTF">2018-09-28T08:55:16Z</dcterms:modified>
</cp:coreProperties>
</file>