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9E402"/>
    <a:srgbClr val="F6F402"/>
    <a:srgbClr val="6F6E39"/>
    <a:srgbClr val="B9B776"/>
    <a:srgbClr val="7F7D35"/>
    <a:srgbClr val="BFBD66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681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874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477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402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93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561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479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234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34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759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554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D2A33-2480-4986-AC1F-0935852A5F5A}" type="datetimeFigureOut">
              <a:rPr lang="hr-HR" smtClean="0"/>
              <a:t>28.9.2018.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6E705-8C1B-469D-BBE4-1A163AC79B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941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33" y="564870"/>
            <a:ext cx="6180628" cy="4060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192411">
            <a:off x="1523999" y="2848641"/>
            <a:ext cx="9144000" cy="2387600"/>
          </a:xfrm>
        </p:spPr>
        <p:txBody>
          <a:bodyPr/>
          <a:lstStyle/>
          <a:p>
            <a:r>
              <a:rPr lang="hr-HR" b="1" u="sng" dirty="0" smtClean="0">
                <a:solidFill>
                  <a:schemeClr val="bg1"/>
                </a:solidFill>
              </a:rPr>
              <a:t>ELEKTRONIČKO NASILJE</a:t>
            </a:r>
            <a:endParaRPr lang="hr-HR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86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568326"/>
            <a:ext cx="10941504" cy="1144360"/>
          </a:xfrm>
        </p:spPr>
        <p:txBody>
          <a:bodyPr anchor="t">
            <a:normAutofit/>
          </a:bodyPr>
          <a:lstStyle/>
          <a:p>
            <a:r>
              <a:rPr lang="hr-HR" sz="2400" b="1" dirty="0" smtClean="0">
                <a:latin typeface="Adobe Garamond Pro Bold" panose="02020702060506020403" pitchFamily="18" charset="-18"/>
                <a:cs typeface="Arial" panose="020B0604020202020204" pitchFamily="34" charset="0"/>
              </a:rPr>
              <a:t>Elektroničko nasilje je ponižavanje, zadirkivanje, prijetnja, uznemiravanje i povređianje putem interneta i mobilnih telefona u obliku tekstualnih ili video poruka, fotografija, poziva i neprimjerenih komentara.</a:t>
            </a:r>
            <a:endParaRPr lang="hr-HR" sz="2400" b="1" dirty="0">
              <a:latin typeface="Adobe Garamond Pro Bold" panose="02020702060506020403" pitchFamily="18" charset="-18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5" y="2135414"/>
            <a:ext cx="6064703" cy="40200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07201" y="3429000"/>
            <a:ext cx="4905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Adobe Garamond Pro Bold" panose="02020702060506020403" pitchFamily="18" charset="-18"/>
              </a:rPr>
              <a:t>PRIJETNJA !!!</a:t>
            </a:r>
            <a:endParaRPr lang="hr-HR" sz="6000" dirty="0">
              <a:solidFill>
                <a:srgbClr val="FF0000"/>
              </a:solidFill>
              <a:latin typeface="Adobe Garamond Pro Bold" panose="02020702060506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5206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7923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3" fill="hold">
                                          <p:stCondLst>
                                            <p:cond delay="5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" decel="50000" autoRev="1" fill="hold">
                                          <p:stCondLst>
                                            <p:cond delay="5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" fill="hold">
                                          <p:stCondLst>
                                            <p:cond delay="11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349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79" y="365125"/>
            <a:ext cx="8166100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227" y="669925"/>
            <a:ext cx="3614059" cy="4264932"/>
          </a:xfrm>
        </p:spPr>
        <p:txBody>
          <a:bodyPr/>
          <a:lstStyle/>
          <a:p>
            <a:r>
              <a:rPr lang="hr-HR" b="1" u="sng" dirty="0" smtClean="0">
                <a:solidFill>
                  <a:srgbClr val="6F6E39"/>
                </a:solidFill>
                <a:effectLst>
                  <a:outerShdw blurRad="50800" dist="50800" dir="600000" algn="ctr" rotWithShape="0">
                    <a:srgbClr val="000000">
                      <a:alpha val="43137"/>
                    </a:srgbClr>
                  </a:outerShdw>
                </a:effectLst>
              </a:rPr>
              <a:t>Objavljivanje, tajni, neistina i uvreda o drugome!!!</a:t>
            </a:r>
            <a:endParaRPr lang="hr-HR" b="1" u="sng" dirty="0">
              <a:solidFill>
                <a:srgbClr val="6F6E39"/>
              </a:solidFill>
              <a:effectLst>
                <a:outerShdw blurRad="50800" dist="50800" dir="600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3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0286" y="365125"/>
            <a:ext cx="5983514" cy="4729389"/>
          </a:xfrm>
        </p:spPr>
        <p:txBody>
          <a:bodyPr anchor="t">
            <a:normAutofit/>
          </a:bodyPr>
          <a:lstStyle/>
          <a:p>
            <a:pPr algn="just"/>
            <a:r>
              <a:rPr lang="hr-HR" sz="2800" dirty="0" smtClean="0">
                <a:solidFill>
                  <a:srgbClr val="E9E4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-18"/>
              </a:rPr>
              <a:t>Svaka uvreda, prijetnja ili laž na internetu ostaje prisutna 24h na dan i to svaki dan. Osoba je izložena elektroničkom nasilju kamo god da ode većoj količini ljudi. To pojačava osjećaj nesigurnosti i straha pa posljedice elektroničkog nasilja ponekad mogu biti i puno ozbiljnije od onih prouzročenih nasiljem  ustvarnim situacijama. </a:t>
            </a:r>
            <a:endParaRPr lang="hr-HR" sz="2800" dirty="0">
              <a:solidFill>
                <a:srgbClr val="E9E4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-1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6" y="365125"/>
            <a:ext cx="4760684" cy="476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4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6300" y="311418"/>
            <a:ext cx="5359400" cy="1325563"/>
          </a:xfrm>
        </p:spPr>
        <p:txBody>
          <a:bodyPr>
            <a:noAutofit/>
          </a:bodyPr>
          <a:lstStyle/>
          <a:p>
            <a:r>
              <a:rPr lang="hr-HR" sz="9600" b="1" u="sng" dirty="0" smtClean="0">
                <a:latin typeface="Adobe Garamond Pro Bold" panose="02020702060506020403" pitchFamily="18" charset="-18"/>
              </a:rPr>
              <a:t>VAŽNO!!!</a:t>
            </a:r>
            <a:endParaRPr lang="hr-HR" sz="9600" b="1" u="sng" dirty="0">
              <a:latin typeface="Adobe Garamond Pro Bold" panose="02020702060506020403" pitchFamily="18" charset="-1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300" y="1737313"/>
            <a:ext cx="5724072" cy="33833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7706" y="5380672"/>
            <a:ext cx="108854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 smtClean="0">
                <a:latin typeface="Adobe Garamond Pro Bold" panose="02020702060506020403" pitchFamily="18" charset="-18"/>
              </a:rPr>
              <a:t>ne postavljati osobne informacije i fotografije na bilo koje mrežne stranice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dobe Garamond Pro Bold" panose="02020702060506020403" pitchFamily="18" charset="-18"/>
              </a:rPr>
              <a:t>n</a:t>
            </a:r>
            <a:r>
              <a:rPr lang="hr-HR" dirty="0" smtClean="0">
                <a:latin typeface="Adobe Garamond Pro Bold" panose="02020702060506020403" pitchFamily="18" charset="-18"/>
              </a:rPr>
              <a:t>e govoriti svoje lozinke drugima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dobe Garamond Pro Bold" panose="02020702060506020403" pitchFamily="18" charset="-18"/>
              </a:rPr>
              <a:t>k</a:t>
            </a:r>
            <a:r>
              <a:rPr lang="hr-HR" dirty="0" smtClean="0">
                <a:latin typeface="Adobe Garamond Pro Bold" panose="02020702060506020403" pitchFamily="18" charset="-18"/>
              </a:rPr>
              <a:t>od primitka prijeteće poruke ne odgovarati, sačuvati dokaze i pokazati odrasloj osobi u koju imate povjerenja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dobe Garamond Pro Bold" panose="02020702060506020403" pitchFamily="18" charset="-18"/>
              </a:rPr>
              <a:t>n</a:t>
            </a:r>
            <a:r>
              <a:rPr lang="hr-HR" dirty="0" smtClean="0">
                <a:latin typeface="Adobe Garamond Pro Bold" panose="02020702060506020403" pitchFamily="18" charset="-18"/>
              </a:rPr>
              <a:t>e otvarati e-poštu nepoznatih osoba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dobe Garamond Pro Bold" panose="02020702060506020403" pitchFamily="18" charset="-18"/>
              </a:rPr>
              <a:t>n</a:t>
            </a:r>
            <a:r>
              <a:rPr lang="hr-HR" dirty="0" smtClean="0">
                <a:latin typeface="Adobe Garamond Pro Bold" panose="02020702060506020403" pitchFamily="18" charset="-18"/>
              </a:rPr>
              <a:t>e stavljati na internet ništa što ne želite da vide drugi</a:t>
            </a:r>
          </a:p>
        </p:txBody>
      </p:sp>
    </p:spTree>
    <p:extLst>
      <p:ext uri="{BB962C8B-B14F-4D97-AF65-F5344CB8AC3E}">
        <p14:creationId xmlns:p14="http://schemas.microsoft.com/office/powerpoint/2010/main" val="254741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3671" y="437696"/>
            <a:ext cx="7144657" cy="1325563"/>
          </a:xfrm>
        </p:spPr>
        <p:txBody>
          <a:bodyPr>
            <a:normAutofit/>
          </a:bodyPr>
          <a:lstStyle/>
          <a:p>
            <a:r>
              <a:rPr lang="hr-HR" sz="6000" b="1" u="sng" dirty="0" smtClean="0">
                <a:latin typeface="Adobe Garamond Pro Bold" panose="02020702060506020403" pitchFamily="18" charset="-18"/>
              </a:rPr>
              <a:t>Zakonske posljedice!!!</a:t>
            </a:r>
            <a:endParaRPr lang="hr-HR" sz="6000" b="1" u="sng" dirty="0">
              <a:latin typeface="Adobe Garamond Pro Bold" panose="02020702060506020403" pitchFamily="18" charset="-1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82" y="2175102"/>
            <a:ext cx="5039632" cy="32811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16913" y="2336331"/>
            <a:ext cx="51670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Adobe Garamond Pro Bold" panose="02020702060506020403" pitchFamily="18" charset="-18"/>
              </a:rPr>
              <a:t>Uvreda – obezvrijeđivanje druga osobee ili ne poštovanje njezina dostojanstva</a:t>
            </a:r>
          </a:p>
          <a:p>
            <a:endParaRPr lang="hr-HR" dirty="0" smtClean="0">
              <a:latin typeface="Adobe Garamond Pro Bold" panose="02020702060506020403" pitchFamily="18" charset="-18"/>
            </a:endParaRPr>
          </a:p>
          <a:p>
            <a:r>
              <a:rPr lang="hr-HR" dirty="0" smtClean="0">
                <a:latin typeface="Adobe Garamond Pro Bold" panose="02020702060506020403" pitchFamily="18" charset="-18"/>
              </a:rPr>
              <a:t>Kleveta – kad netko o drugome kaže ili prenese nešto neistinito što može štetiti časti ili ugledu te osobe</a:t>
            </a:r>
          </a:p>
          <a:p>
            <a:endParaRPr lang="hr-HR" dirty="0">
              <a:latin typeface="Adobe Garamond Pro Bold" panose="02020702060506020403" pitchFamily="18" charset="-18"/>
            </a:endParaRPr>
          </a:p>
          <a:p>
            <a:r>
              <a:rPr lang="hr-HR" dirty="0" smtClean="0">
                <a:latin typeface="Adobe Garamond Pro Bold" panose="02020702060506020403" pitchFamily="18" charset="-18"/>
              </a:rPr>
              <a:t>PRAVO JE SVAKOG POJEDINCA DA GA SE POŠTUJE I NE OBEZVRIJEĐUJE NJEGOVO DOSTOJANSTVO.</a:t>
            </a:r>
            <a:endParaRPr lang="hr-HR" dirty="0">
              <a:latin typeface="Adobe Garamond Pro Bold" panose="02020702060506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620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843" y="2890610"/>
            <a:ext cx="8828314" cy="1325563"/>
          </a:xfrm>
        </p:spPr>
        <p:txBody>
          <a:bodyPr>
            <a:noAutofit/>
          </a:bodyPr>
          <a:lstStyle/>
          <a:p>
            <a:r>
              <a:rPr lang="hr-HR" sz="20000" dirty="0" smtClean="0">
                <a:latin typeface="Adobe Garamond Pro Bold" panose="02020702060506020403" pitchFamily="18" charset="-18"/>
              </a:rPr>
              <a:t>KRAJ!!!</a:t>
            </a:r>
            <a:endParaRPr lang="hr-HR" sz="20000" dirty="0">
              <a:latin typeface="Adobe Garamond Pro Bold" panose="02020702060506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232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198</Words>
  <Application>Microsoft Office PowerPoint</Application>
  <PresentationFormat>Prilagođeno</PresentationFormat>
  <Paragraphs>18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Theme</vt:lpstr>
      <vt:lpstr>ELEKTRONIČKO NASILJE</vt:lpstr>
      <vt:lpstr>Elektroničko nasilje je ponižavanje, zadirkivanje, prijetnja, uznemiravanje i povređianje putem interneta i mobilnih telefona u obliku tekstualnih ili video poruka, fotografija, poziva i neprimjerenih komentara.</vt:lpstr>
      <vt:lpstr>Objavljivanje, tajni, neistina i uvreda o drugome!!!</vt:lpstr>
      <vt:lpstr>Svaka uvreda, prijetnja ili laž na internetu ostaje prisutna 24h na dan i to svaki dan. Osoba je izložena elektroničkom nasilju kamo god da ode većoj količini ljudi. To pojačava osjećaj nesigurnosti i straha pa posljedice elektroničkog nasilja ponekad mogu biti i puno ozbiljnije od onih prouzročenih nasiljem  ustvarnim situacijama. </vt:lpstr>
      <vt:lpstr>VAŽNO!!!</vt:lpstr>
      <vt:lpstr>Zakonske posljedice!!!</vt:lpstr>
      <vt:lpstr>KRAJ!!!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ELEKTRONIČNO NASILJE</dc:title>
  <dc:creator>Srećko</dc:creator>
  <cp:lastModifiedBy>Windows korisnik</cp:lastModifiedBy>
  <cp:revision>10</cp:revision>
  <dcterms:created xsi:type="dcterms:W3CDTF">2018-09-27T19:11:38Z</dcterms:created>
  <dcterms:modified xsi:type="dcterms:W3CDTF">2018-09-28T09:04:31Z</dcterms:modified>
</cp:coreProperties>
</file>