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2/20/2017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2/20/2017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2/20/2017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2/20/2017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2/20/2017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2/20/2017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2/20/2017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2/20/2017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2/20/2017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2/20/2017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Talesov</a:t>
            </a:r>
            <a:r>
              <a:rPr lang="en-US" dirty="0" smtClean="0"/>
              <a:t> </a:t>
            </a:r>
            <a:r>
              <a:rPr lang="en-US" dirty="0" err="1" smtClean="0"/>
              <a:t>poučak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Tara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Kapuralić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&amp; Anja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Blažević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7.c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Rješenje</a:t>
            </a:r>
            <a:r>
              <a:rPr lang="en-US" dirty="0" smtClean="0"/>
              <a:t> 4.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468" y="533400"/>
            <a:ext cx="3168352" cy="5632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74312" y="1657525"/>
            <a:ext cx="6016666" cy="338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74310" y="1638550"/>
            <a:ext cx="6016668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144" y="322404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940" y="-171400"/>
            <a:ext cx="9144000" cy="2819400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sz="9600" dirty="0" err="1" smtClean="0">
                <a:latin typeface="Blackadder ITC" panose="04020505051007020D02" pitchFamily="82" charset="0"/>
              </a:rPr>
              <a:t>Hvala</a:t>
            </a:r>
            <a:r>
              <a:rPr lang="en-US" sz="9600" dirty="0" smtClean="0">
                <a:latin typeface="Blackadder ITC" panose="04020505051007020D02" pitchFamily="82" charset="0"/>
              </a:rPr>
              <a:t>!!!</a:t>
            </a:r>
            <a:endParaRPr lang="en-US" sz="9600" dirty="0">
              <a:latin typeface="Blackadder ITC" panose="04020505051007020D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908" y="4766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708920"/>
            <a:ext cx="32403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Osnovno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Talesov</a:t>
            </a:r>
            <a:r>
              <a:rPr lang="en-US" dirty="0" smtClean="0"/>
              <a:t> </a:t>
            </a:r>
            <a:r>
              <a:rPr lang="en-US" dirty="0" err="1" smtClean="0"/>
              <a:t>poučak</a:t>
            </a:r>
            <a:r>
              <a:rPr lang="en-US" dirty="0" smtClean="0"/>
              <a:t>: </a:t>
            </a:r>
            <a:r>
              <a:rPr lang="en-US" dirty="0" err="1" smtClean="0"/>
              <a:t>Svaki</a:t>
            </a:r>
            <a:r>
              <a:rPr lang="en-US" dirty="0" smtClean="0"/>
              <a:t> je </a:t>
            </a:r>
            <a:r>
              <a:rPr lang="en-US" b="1" u="sng" dirty="0" err="1" smtClean="0"/>
              <a:t>obodni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kut</a:t>
            </a:r>
            <a:r>
              <a:rPr lang="en-US" b="1" u="sng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promjerom</a:t>
            </a:r>
            <a:r>
              <a:rPr lang="en-US" dirty="0" smtClean="0"/>
              <a:t> </a:t>
            </a:r>
            <a:r>
              <a:rPr lang="en-US" dirty="0" err="1" smtClean="0"/>
              <a:t>kružnice</a:t>
            </a:r>
            <a:r>
              <a:rPr lang="en-US" dirty="0" smtClean="0"/>
              <a:t> </a:t>
            </a:r>
            <a:r>
              <a:rPr lang="en-US" dirty="0" err="1" smtClean="0"/>
              <a:t>pravi</a:t>
            </a:r>
            <a:r>
              <a:rPr lang="en-US" dirty="0" smtClean="0"/>
              <a:t> </a:t>
            </a:r>
            <a:r>
              <a:rPr lang="en-US" dirty="0" err="1" smtClean="0"/>
              <a:t>kut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3267599"/>
            <a:ext cx="2592288" cy="275220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086300" y="220486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94012" y="2714417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Kut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je </a:t>
            </a:r>
            <a:r>
              <a:rPr lang="en-US" dirty="0" err="1"/>
              <a:t>vrh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/>
              <a:t> </a:t>
            </a:r>
            <a:r>
              <a:rPr lang="en-US" dirty="0" err="1" smtClean="0"/>
              <a:t>kružnici</a:t>
            </a:r>
            <a:r>
              <a:rPr lang="en-US" dirty="0" err="1"/>
              <a:t>,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/>
              <a:t>čiji</a:t>
            </a:r>
            <a:r>
              <a:rPr lang="en-US" dirty="0"/>
              <a:t> </a:t>
            </a:r>
            <a:r>
              <a:rPr lang="en-US" dirty="0" err="1"/>
              <a:t>krakovi</a:t>
            </a:r>
            <a:r>
              <a:rPr lang="en-US" dirty="0"/>
              <a:t> </a:t>
            </a:r>
            <a:r>
              <a:rPr lang="en-US" dirty="0" err="1"/>
              <a:t>sijeku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 smtClean="0"/>
              <a:t>kružnicu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0582" r="963" b="-2911"/>
          <a:stretch/>
        </p:blipFill>
        <p:spPr>
          <a:xfrm>
            <a:off x="5518348" y="3341848"/>
            <a:ext cx="4489162" cy="27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466120" y="190291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Obodni</a:t>
            </a:r>
            <a:r>
              <a:rPr lang="en-US" dirty="0" smtClean="0"/>
              <a:t> </a:t>
            </a:r>
            <a:r>
              <a:rPr lang="en-US" dirty="0" err="1" smtClean="0"/>
              <a:t>kut</a:t>
            </a:r>
            <a:r>
              <a:rPr lang="en-US" dirty="0" smtClean="0"/>
              <a:t>= 90˚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187114" y="2289814"/>
            <a:ext cx="216024" cy="10034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700146" y="3151949"/>
            <a:ext cx="2664296" cy="2664296"/>
            <a:chOff x="3687982" y="3151949"/>
            <a:chExt cx="2664296" cy="2664296"/>
          </a:xfrm>
        </p:grpSpPr>
        <p:cxnSp>
          <p:nvCxnSpPr>
            <p:cNvPr id="4" name="Straight Connector 3"/>
            <p:cNvCxnSpPr>
              <a:stCxn id="2" idx="2"/>
              <a:endCxn id="2" idx="6"/>
            </p:cNvCxnSpPr>
            <p:nvPr/>
          </p:nvCxnSpPr>
          <p:spPr>
            <a:xfrm>
              <a:off x="3687982" y="4484097"/>
              <a:ext cx="266429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" idx="2"/>
            </p:cNvCxnSpPr>
            <p:nvPr/>
          </p:nvCxnSpPr>
          <p:spPr>
            <a:xfrm flipV="1">
              <a:off x="3687982" y="3295965"/>
              <a:ext cx="720080" cy="11881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687982" y="3151949"/>
              <a:ext cx="2664296" cy="2664296"/>
              <a:chOff x="3070076" y="1412776"/>
              <a:chExt cx="2664296" cy="2664296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070076" y="1412776"/>
                <a:ext cx="2664296" cy="26642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790156" y="2132856"/>
                <a:ext cx="1224136" cy="12241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64142" y="2087578"/>
                <a:ext cx="1584176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14192" y="2852936"/>
                <a:ext cx="68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180˚</a:t>
                </a:r>
                <a:endParaRPr lang="en-US" dirty="0"/>
              </a:p>
            </p:txBody>
          </p:sp>
          <p:cxnSp>
            <p:nvCxnSpPr>
              <p:cNvPr id="22" name="Straight Connector 21"/>
              <p:cNvCxnSpPr>
                <a:stCxn id="2" idx="6"/>
              </p:cNvCxnSpPr>
              <p:nvPr/>
            </p:nvCxnSpPr>
            <p:spPr>
              <a:xfrm flipH="1" flipV="1">
                <a:off x="3790156" y="1556792"/>
                <a:ext cx="1944216" cy="11881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 rot="1917578">
                <a:off x="3711798" y="1597592"/>
                <a:ext cx="216024" cy="216024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8" name="Straight Arrow Connector 37"/>
          <p:cNvCxnSpPr/>
          <p:nvPr/>
        </p:nvCxnSpPr>
        <p:spPr>
          <a:xfrm flipV="1">
            <a:off x="5221315" y="2787272"/>
            <a:ext cx="1332148" cy="16968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10436" y="2438169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romjerom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092910" y="2233949"/>
            <a:ext cx="157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a</a:t>
            </a:r>
            <a:r>
              <a:rPr lang="en-US" dirty="0" err="1" smtClean="0">
                <a:solidFill>
                  <a:srgbClr val="00B0F0"/>
                </a:solidFill>
              </a:rPr>
              <a:t>ko</a:t>
            </a:r>
            <a:r>
              <a:rPr lang="en-US" dirty="0" smtClean="0">
                <a:solidFill>
                  <a:srgbClr val="00B0F0"/>
                </a:solidFill>
              </a:rPr>
              <a:t> je </a:t>
            </a:r>
            <a:r>
              <a:rPr lang="en-US" dirty="0" err="1" smtClean="0">
                <a:solidFill>
                  <a:srgbClr val="00B0F0"/>
                </a:solidFill>
              </a:rPr>
              <a:t>nad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Ponovimo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5158308" y="2276872"/>
            <a:ext cx="2736304" cy="29523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4492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</a:t>
            </a:r>
            <a:r>
              <a:rPr lang="en-US" dirty="0" err="1" smtClean="0"/>
              <a:t>ipotenuza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19056488">
            <a:off x="6564983" y="1512207"/>
            <a:ext cx="524634" cy="3949118"/>
          </a:xfrm>
          <a:prstGeom prst="rightBrace">
            <a:avLst>
              <a:gd name="adj1" fmla="val 8333"/>
              <a:gd name="adj2" fmla="val 49495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6274431" y="4204606"/>
            <a:ext cx="504056" cy="2685201"/>
          </a:xfrm>
          <a:prstGeom prst="rightBrac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2343" y="58367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kateta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10800000">
            <a:off x="4483232" y="2312876"/>
            <a:ext cx="565678" cy="2880320"/>
          </a:xfrm>
          <a:prstGeom prst="rightBrac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7136" y="3507141"/>
            <a:ext cx="125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kateta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6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548680"/>
            <a:ext cx="10369152" cy="6480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Koristeći</a:t>
            </a:r>
            <a:r>
              <a:rPr lang="en-US" dirty="0" smtClean="0"/>
              <a:t> </a:t>
            </a:r>
            <a:r>
              <a:rPr lang="en-US" dirty="0" err="1" smtClean="0"/>
              <a:t>Talesov</a:t>
            </a:r>
            <a:r>
              <a:rPr lang="en-US" dirty="0" smtClean="0"/>
              <a:t> </a:t>
            </a:r>
            <a:r>
              <a:rPr lang="en-US" dirty="0" err="1" smtClean="0"/>
              <a:t>poučak</a:t>
            </a:r>
            <a:r>
              <a:rPr lang="en-US" dirty="0" smtClean="0"/>
              <a:t>, </a:t>
            </a:r>
            <a:r>
              <a:rPr lang="en-US" dirty="0" err="1" smtClean="0"/>
              <a:t>konstruirajmo</a:t>
            </a:r>
            <a:r>
              <a:rPr lang="en-US" dirty="0" smtClean="0"/>
              <a:t> </a:t>
            </a:r>
            <a:r>
              <a:rPr lang="en-US" dirty="0" err="1" smtClean="0"/>
              <a:t>pravokutni</a:t>
            </a:r>
            <a:r>
              <a:rPr lang="en-US" dirty="0" smtClean="0"/>
              <a:t> </a:t>
            </a:r>
            <a:r>
              <a:rPr lang="en-US" dirty="0" err="1" smtClean="0"/>
              <a:t>trokut</a:t>
            </a:r>
            <a:r>
              <a:rPr lang="en-US" dirty="0" smtClean="0"/>
              <a:t> </a:t>
            </a:r>
            <a:r>
              <a:rPr lang="en-US" dirty="0" err="1" smtClean="0"/>
              <a:t>kojemu</a:t>
            </a:r>
            <a:r>
              <a:rPr lang="en-US" dirty="0" smtClean="0"/>
              <a:t> je </a:t>
            </a:r>
            <a:r>
              <a:rPr lang="en-US" dirty="0" err="1" smtClean="0"/>
              <a:t>hipotenuza</a:t>
            </a:r>
            <a:r>
              <a:rPr lang="en-US" dirty="0" smtClean="0"/>
              <a:t> </a:t>
            </a:r>
            <a:r>
              <a:rPr lang="en-US" dirty="0" err="1" smtClean="0"/>
              <a:t>duljine</a:t>
            </a:r>
            <a:r>
              <a:rPr lang="en-US" dirty="0" smtClean="0"/>
              <a:t> 6cm, a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kateta</a:t>
            </a:r>
            <a:r>
              <a:rPr lang="en-US" dirty="0" smtClean="0"/>
              <a:t> 4cm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09397" y="2852936"/>
            <a:ext cx="0" cy="2880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981844" y="1960906"/>
            <a:ext cx="3024336" cy="3693165"/>
            <a:chOff x="1197229" y="1940149"/>
            <a:chExt cx="3024336" cy="3693165"/>
          </a:xfrm>
        </p:grpSpPr>
        <p:sp>
          <p:nvSpPr>
            <p:cNvPr id="6" name="Multiply 5"/>
            <p:cNvSpPr/>
            <p:nvPr/>
          </p:nvSpPr>
          <p:spPr>
            <a:xfrm>
              <a:off x="2565381" y="5376991"/>
              <a:ext cx="288032" cy="21602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97229" y="1960906"/>
              <a:ext cx="3024336" cy="3672408"/>
              <a:chOff x="1197868" y="1949061"/>
              <a:chExt cx="3024336" cy="3672408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197868" y="3933056"/>
                <a:ext cx="30243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709769" y="1949061"/>
                <a:ext cx="0" cy="3672408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725660" y="2636912"/>
                <a:ext cx="0" cy="43204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709397" y="3425225"/>
                <a:ext cx="0" cy="36004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709397" y="4149080"/>
                <a:ext cx="0" cy="36004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09397" y="2204864"/>
                <a:ext cx="0" cy="43204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709397" y="4797152"/>
                <a:ext cx="0" cy="43204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Multiply 21"/>
            <p:cNvSpPr/>
            <p:nvPr/>
          </p:nvSpPr>
          <p:spPr>
            <a:xfrm>
              <a:off x="2565381" y="1940149"/>
              <a:ext cx="288032" cy="21602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8246054" y="2679804"/>
            <a:ext cx="772" cy="35838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814492" y="2001397"/>
            <a:ext cx="3024336" cy="3672408"/>
            <a:chOff x="6382444" y="1960906"/>
            <a:chExt cx="3024336" cy="3672408"/>
          </a:xfrm>
        </p:grpSpPr>
        <p:grpSp>
          <p:nvGrpSpPr>
            <p:cNvPr id="31" name="Group 30"/>
            <p:cNvGrpSpPr/>
            <p:nvPr/>
          </p:nvGrpSpPr>
          <p:grpSpPr>
            <a:xfrm>
              <a:off x="6382444" y="1960906"/>
              <a:ext cx="3024336" cy="3672408"/>
              <a:chOff x="1197868" y="1949061"/>
              <a:chExt cx="3024336" cy="367240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197868" y="3933056"/>
                <a:ext cx="3024336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09769" y="1949061"/>
                <a:ext cx="0" cy="3672408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712473" y="2861501"/>
                <a:ext cx="0" cy="43204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709397" y="3425225"/>
                <a:ext cx="0" cy="36004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709397" y="4149080"/>
                <a:ext cx="0" cy="36004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709397" y="2204864"/>
                <a:ext cx="0" cy="43204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709397" y="4797152"/>
                <a:ext cx="0" cy="43204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417489" y="2424220"/>
              <a:ext cx="2952967" cy="3168795"/>
              <a:chOff x="6433752" y="2424220"/>
              <a:chExt cx="2952967" cy="3168795"/>
            </a:xfrm>
          </p:grpSpPr>
          <p:sp>
            <p:nvSpPr>
              <p:cNvPr id="39" name="Multiply 38"/>
              <p:cNvSpPr/>
              <p:nvPr/>
            </p:nvSpPr>
            <p:spPr>
              <a:xfrm>
                <a:off x="7749957" y="2424220"/>
                <a:ext cx="288032" cy="216024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ultiply 39"/>
              <p:cNvSpPr/>
              <p:nvPr/>
            </p:nvSpPr>
            <p:spPr>
              <a:xfrm>
                <a:off x="7749957" y="5376991"/>
                <a:ext cx="288032" cy="216024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433752" y="2532036"/>
                <a:ext cx="2952967" cy="295296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887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41884" y="1480652"/>
            <a:ext cx="3031532" cy="3672408"/>
            <a:chOff x="1550712" y="1484784"/>
            <a:chExt cx="3031532" cy="3672408"/>
          </a:xfrm>
        </p:grpSpPr>
        <p:grpSp>
          <p:nvGrpSpPr>
            <p:cNvPr id="2" name="Group 1"/>
            <p:cNvGrpSpPr/>
            <p:nvPr/>
          </p:nvGrpSpPr>
          <p:grpSpPr>
            <a:xfrm>
              <a:off x="1550712" y="1484784"/>
              <a:ext cx="3031532" cy="3672408"/>
              <a:chOff x="6375248" y="1960906"/>
              <a:chExt cx="3031532" cy="367240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382444" y="1960906"/>
                <a:ext cx="3024336" cy="3672408"/>
                <a:chOff x="1197868" y="1949061"/>
                <a:chExt cx="3024336" cy="3672408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1197868" y="3933056"/>
                  <a:ext cx="3024336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709769" y="1949061"/>
                  <a:ext cx="0" cy="3672408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709396" y="2813157"/>
                  <a:ext cx="0" cy="43204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709397" y="3425225"/>
                  <a:ext cx="0" cy="36004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709397" y="4149080"/>
                  <a:ext cx="0" cy="36004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709397" y="2204864"/>
                  <a:ext cx="0" cy="43204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709397" y="4797152"/>
                  <a:ext cx="0" cy="43204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/>
              <p:cNvGrpSpPr/>
              <p:nvPr/>
            </p:nvGrpSpPr>
            <p:grpSpPr>
              <a:xfrm>
                <a:off x="6375248" y="2366771"/>
                <a:ext cx="2952967" cy="3160578"/>
                <a:chOff x="6391511" y="2366771"/>
                <a:chExt cx="2952967" cy="3160578"/>
              </a:xfrm>
            </p:grpSpPr>
            <p:sp>
              <p:nvSpPr>
                <p:cNvPr id="5" name="Multiply 4"/>
                <p:cNvSpPr/>
                <p:nvPr/>
              </p:nvSpPr>
              <p:spPr>
                <a:xfrm>
                  <a:off x="7753077" y="2366771"/>
                  <a:ext cx="288032" cy="216024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Multiply 5"/>
                <p:cNvSpPr/>
                <p:nvPr/>
              </p:nvSpPr>
              <p:spPr>
                <a:xfrm>
                  <a:off x="7766219" y="5311325"/>
                  <a:ext cx="288032" cy="216024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6391511" y="2468417"/>
                  <a:ext cx="2952967" cy="295296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" name="Straight Connector 26"/>
            <p:cNvCxnSpPr>
              <a:stCxn id="7" idx="2"/>
            </p:cNvCxnSpPr>
            <p:nvPr/>
          </p:nvCxnSpPr>
          <p:spPr>
            <a:xfrm flipV="1">
              <a:off x="1550712" y="2213253"/>
              <a:ext cx="685035" cy="12555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8116503" y="2381109"/>
            <a:ext cx="0" cy="3998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886500" y="1623494"/>
            <a:ext cx="3036071" cy="3682303"/>
            <a:chOff x="6611017" y="1482544"/>
            <a:chExt cx="3036071" cy="368230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1017" y="1482544"/>
              <a:ext cx="3036071" cy="3682303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7318548" y="2276872"/>
              <a:ext cx="2315991" cy="119190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 rot="1681034">
              <a:off x="7246091" y="2327839"/>
              <a:ext cx="288032" cy="2847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50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Rješenje</a:t>
            </a:r>
            <a:r>
              <a:rPr lang="en-US" dirty="0" smtClean="0"/>
              <a:t> 1.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268" y="836712"/>
            <a:ext cx="3600400" cy="480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86200" y="1400774"/>
            <a:ext cx="4896544" cy="3672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12" y="604764"/>
            <a:ext cx="3948319" cy="526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907765" y="1100742"/>
            <a:ext cx="55686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1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Rješenje</a:t>
            </a:r>
            <a:r>
              <a:rPr lang="en-US" dirty="0" smtClean="0"/>
              <a:t> 2.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026295" y="1472783"/>
            <a:ext cx="5088565" cy="381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611" y="556200"/>
            <a:ext cx="4080201" cy="5440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611" y="380915"/>
            <a:ext cx="4500119" cy="60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Rješenje</a:t>
            </a:r>
            <a:r>
              <a:rPr lang="en-US" dirty="0" smtClean="0"/>
              <a:t> 3.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452" y="544661"/>
            <a:ext cx="3037837" cy="54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4" y="332656"/>
            <a:ext cx="3336941" cy="5932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70" y="250825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>
              <a:lumMod val="95000"/>
              <a:lumOff val="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225</TotalTime>
  <Words>86</Words>
  <Application>Microsoft Office PowerPoint</Application>
  <PresentationFormat>Custom</PresentationFormat>
  <Paragraphs>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Blackadder ITC</vt:lpstr>
      <vt:lpstr>Palatino Linotype</vt:lpstr>
      <vt:lpstr>Watercolor_16x9</vt:lpstr>
      <vt:lpstr>Talesov poučak</vt:lpstr>
      <vt:lpstr>Osnovno:</vt:lpstr>
      <vt:lpstr>PowerPoint Presentation</vt:lpstr>
      <vt:lpstr>Ponovimo:</vt:lpstr>
      <vt:lpstr>Koristeći Talesov poučak, konstruirajmo pravokutni trokut kojemu je hipotenuza duljine 6cm, a jedna kateta 4cm</vt:lpstr>
      <vt:lpstr>PowerPoint Presentation</vt:lpstr>
      <vt:lpstr>Rješenje 1.</vt:lpstr>
      <vt:lpstr>Rješenje 2.</vt:lpstr>
      <vt:lpstr>Rješenje 3.</vt:lpstr>
      <vt:lpstr>Rješenje 4.</vt:lpstr>
      <vt:lpstr>          Hvala!!!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Talesov poučak</dc:title>
  <dc:creator>Robert</dc:creator>
  <cp:lastModifiedBy>Robert</cp:lastModifiedBy>
  <cp:revision>15</cp:revision>
  <dcterms:created xsi:type="dcterms:W3CDTF">2017-02-20T15:25:02Z</dcterms:created>
  <dcterms:modified xsi:type="dcterms:W3CDTF">2017-02-20T19:10:52Z</dcterms:modified>
</cp:coreProperties>
</file>