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B7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35" autoAdjust="0"/>
    <p:restoredTop sz="86380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197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3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Manchester United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Sheet1!$A$2:$A$7</c:f>
              <c:strCache>
                <c:ptCount val="6"/>
                <c:pt idx="0">
                  <c:v>Manchester United</c:v>
                </c:pt>
                <c:pt idx="1">
                  <c:v>Liverpool</c:v>
                </c:pt>
                <c:pt idx="2">
                  <c:v>Real Madrid</c:v>
                </c:pt>
                <c:pt idx="3">
                  <c:v>Dinamo</c:v>
                </c:pt>
                <c:pt idx="4">
                  <c:v>Barcelona</c:v>
                </c:pt>
                <c:pt idx="5">
                  <c:v>Bayern Munchen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Liverpool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Sheet1!$A$2:$A$7</c:f>
              <c:strCache>
                <c:ptCount val="6"/>
                <c:pt idx="0">
                  <c:v>Manchester United</c:v>
                </c:pt>
                <c:pt idx="1">
                  <c:v>Liverpool</c:v>
                </c:pt>
                <c:pt idx="2">
                  <c:v>Real Madrid</c:v>
                </c:pt>
                <c:pt idx="3">
                  <c:v>Dinamo</c:v>
                </c:pt>
                <c:pt idx="4">
                  <c:v>Barcelona</c:v>
                </c:pt>
                <c:pt idx="5">
                  <c:v>Bayern Munchen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Real Madrid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Sheet1!$A$2:$A$7</c:f>
              <c:strCache>
                <c:ptCount val="6"/>
                <c:pt idx="0">
                  <c:v>Manchester United</c:v>
                </c:pt>
                <c:pt idx="1">
                  <c:v>Liverpool</c:v>
                </c:pt>
                <c:pt idx="2">
                  <c:v>Real Madrid</c:v>
                </c:pt>
                <c:pt idx="3">
                  <c:v>Dinamo</c:v>
                </c:pt>
                <c:pt idx="4">
                  <c:v>Barcelona</c:v>
                </c:pt>
                <c:pt idx="5">
                  <c:v>Bayern Munchen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2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Dinamo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Sheet1!$A$2:$A$7</c:f>
              <c:strCache>
                <c:ptCount val="6"/>
                <c:pt idx="0">
                  <c:v>Manchester United</c:v>
                </c:pt>
                <c:pt idx="1">
                  <c:v>Liverpool</c:v>
                </c:pt>
                <c:pt idx="2">
                  <c:v>Real Madrid</c:v>
                </c:pt>
                <c:pt idx="3">
                  <c:v>Dinamo</c:v>
                </c:pt>
                <c:pt idx="4">
                  <c:v>Barcelona</c:v>
                </c:pt>
                <c:pt idx="5">
                  <c:v>Bayern Munchen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Barcelona</c:v>
                </c:pt>
              </c:strCache>
            </c:strRef>
          </c:tx>
          <c:spPr>
            <a:solidFill>
              <a:srgbClr val="952B79"/>
            </a:solidFill>
          </c:spPr>
          <c:cat>
            <c:strRef>
              <c:f>Sheet1!$A$2:$A$7</c:f>
              <c:strCache>
                <c:ptCount val="6"/>
                <c:pt idx="0">
                  <c:v>Manchester United</c:v>
                </c:pt>
                <c:pt idx="1">
                  <c:v>Liverpool</c:v>
                </c:pt>
                <c:pt idx="2">
                  <c:v>Real Madrid</c:v>
                </c:pt>
                <c:pt idx="3">
                  <c:v>Dinamo</c:v>
                </c:pt>
                <c:pt idx="4">
                  <c:v>Barcelona</c:v>
                </c:pt>
                <c:pt idx="5">
                  <c:v>Bayern Munchen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4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Bayern Munchen</c:v>
                </c:pt>
              </c:strCache>
            </c:strRef>
          </c:tx>
          <c:spPr>
            <a:solidFill>
              <a:schemeClr val="bg1">
                <a:lumMod val="95000"/>
                <a:lumOff val="5000"/>
              </a:schemeClr>
            </a:solidFill>
          </c:spPr>
          <c:cat>
            <c:strRef>
              <c:f>Sheet1!$A$2:$A$7</c:f>
              <c:strCache>
                <c:ptCount val="6"/>
                <c:pt idx="0">
                  <c:v>Manchester United</c:v>
                </c:pt>
                <c:pt idx="1">
                  <c:v>Liverpool</c:v>
                </c:pt>
                <c:pt idx="2">
                  <c:v>Real Madrid</c:v>
                </c:pt>
                <c:pt idx="3">
                  <c:v>Dinamo</c:v>
                </c:pt>
                <c:pt idx="4">
                  <c:v>Barcelona</c:v>
                </c:pt>
                <c:pt idx="5">
                  <c:v>Bayern Munchen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5">
                  <c:v>3</c:v>
                </c:pt>
              </c:numCache>
            </c:numRef>
          </c:val>
        </c:ser>
        <c:shape val="box"/>
        <c:axId val="95838208"/>
        <c:axId val="95839744"/>
        <c:axId val="0"/>
      </c:bar3DChart>
      <c:catAx>
        <c:axId val="95838208"/>
        <c:scaling>
          <c:orientation val="minMax"/>
        </c:scaling>
        <c:axPos val="b"/>
        <c:tickLblPos val="nextTo"/>
        <c:crossAx val="95839744"/>
        <c:crosses val="autoZero"/>
        <c:auto val="1"/>
        <c:lblAlgn val="ctr"/>
        <c:lblOffset val="100"/>
      </c:catAx>
      <c:valAx>
        <c:axId val="95839744"/>
        <c:scaling>
          <c:orientation val="minMax"/>
        </c:scaling>
        <c:axPos val="l"/>
        <c:majorGridlines/>
        <c:numFmt formatCode="General" sourceLinked="1"/>
        <c:tickLblPos val="nextTo"/>
        <c:crossAx val="9583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627308739185379"/>
          <c:y val="2.9776299137789182E-2"/>
          <c:w val="0.2736651842130845"/>
          <c:h val="0.39233291292927963"/>
        </c:manualLayout>
      </c:layout>
    </c:legend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12252-49CD-4304-BCCE-18015421BF83}" type="datetimeFigureOut">
              <a:rPr lang="sr-Latn-CS" smtClean="0"/>
              <a:pPr/>
              <a:t>20.12.2016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9DD81-29B7-4457-999C-7C402833D5E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91F8824-55D6-49A2-941B-D9F6D434FA9B}" type="datetimeFigureOut">
              <a:rPr lang="sr-Latn-CS" smtClean="0"/>
              <a:pPr/>
              <a:t>20.12.2016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FBFB7C5-42C6-4ED4-8DFE-1D2F8AA9C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8824-55D6-49A2-941B-D9F6D434FA9B}" type="datetimeFigureOut">
              <a:rPr lang="sr-Latn-CS" smtClean="0"/>
              <a:pPr/>
              <a:t>20.12.2016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B7C5-42C6-4ED4-8DFE-1D2F8AA9C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8824-55D6-49A2-941B-D9F6D434FA9B}" type="datetimeFigureOut">
              <a:rPr lang="sr-Latn-CS" smtClean="0"/>
              <a:pPr/>
              <a:t>20.12.2016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B7C5-42C6-4ED4-8DFE-1D2F8AA9C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91F8824-55D6-49A2-941B-D9F6D434FA9B}" type="datetimeFigureOut">
              <a:rPr lang="sr-Latn-CS" smtClean="0"/>
              <a:pPr/>
              <a:t>20.12.2016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B7C5-42C6-4ED4-8DFE-1D2F8AA9C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91F8824-55D6-49A2-941B-D9F6D434FA9B}" type="datetimeFigureOut">
              <a:rPr lang="sr-Latn-CS" smtClean="0"/>
              <a:pPr/>
              <a:t>20.12.2016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FBFB7C5-42C6-4ED4-8DFE-1D2F8AA9C234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91F8824-55D6-49A2-941B-D9F6D434FA9B}" type="datetimeFigureOut">
              <a:rPr lang="sr-Latn-CS" smtClean="0"/>
              <a:pPr/>
              <a:t>20.12.2016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BFB7C5-42C6-4ED4-8DFE-1D2F8AA9C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91F8824-55D6-49A2-941B-D9F6D434FA9B}" type="datetimeFigureOut">
              <a:rPr lang="sr-Latn-CS" smtClean="0"/>
              <a:pPr/>
              <a:t>20.12.2016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FBFB7C5-42C6-4ED4-8DFE-1D2F8AA9C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8824-55D6-49A2-941B-D9F6D434FA9B}" type="datetimeFigureOut">
              <a:rPr lang="sr-Latn-CS" smtClean="0"/>
              <a:pPr/>
              <a:t>20.12.2016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B7C5-42C6-4ED4-8DFE-1D2F8AA9C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91F8824-55D6-49A2-941B-D9F6D434FA9B}" type="datetimeFigureOut">
              <a:rPr lang="sr-Latn-CS" smtClean="0"/>
              <a:pPr/>
              <a:t>20.12.2016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BFB7C5-42C6-4ED4-8DFE-1D2F8AA9C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91F8824-55D6-49A2-941B-D9F6D434FA9B}" type="datetimeFigureOut">
              <a:rPr lang="sr-Latn-CS" smtClean="0"/>
              <a:pPr/>
              <a:t>20.12.2016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FBFB7C5-42C6-4ED4-8DFE-1D2F8AA9C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91F8824-55D6-49A2-941B-D9F6D434FA9B}" type="datetimeFigureOut">
              <a:rPr lang="sr-Latn-CS" smtClean="0"/>
              <a:pPr/>
              <a:t>20.12.2016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FBFB7C5-42C6-4ED4-8DFE-1D2F8AA9C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91F8824-55D6-49A2-941B-D9F6D434FA9B}" type="datetimeFigureOut">
              <a:rPr lang="sr-Latn-CS" smtClean="0"/>
              <a:pPr/>
              <a:t>20.12.2016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FBFB7C5-42C6-4ED4-8DFE-1D2F8AA9C23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062912" cy="1470025"/>
          </a:xfrm>
        </p:spPr>
        <p:txBody>
          <a:bodyPr/>
          <a:lstStyle/>
          <a:p>
            <a:pPr algn="ctr"/>
            <a:r>
              <a:rPr lang="hr-HR" dirty="0" smtClean="0"/>
              <a:t>PRIKAZIVANJE I ANALIZA PODATAKA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643314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/>
              <a:t>Najdraži klubovi</a:t>
            </a:r>
          </a:p>
          <a:p>
            <a:pPr algn="ctr"/>
            <a:endParaRPr lang="hr-HR" sz="4800" dirty="0" smtClean="0"/>
          </a:p>
          <a:p>
            <a:pPr algn="ctr"/>
            <a:endParaRPr lang="hr-HR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BAYERN MUNCHEN</a:t>
            </a:r>
            <a:endParaRPr lang="hr-HR" dirty="0"/>
          </a:p>
        </p:txBody>
      </p:sp>
      <p:pic>
        <p:nvPicPr>
          <p:cNvPr id="4" name="Content Placeholder 3" descr="Bayern Munchen Wallpaper 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929090" cy="2455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bayern_munich_team-large_trans++MzKtPPyrMie2l4lP51qoQRxcH03DF0otkYHTDbvJG5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306" y="1571612"/>
            <a:ext cx="366119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Kingsley+Coman+1+FC+Koeln+v+FC+Bayern+Muenchen+XZGuO7FLJwF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4214818"/>
            <a:ext cx="3357586" cy="2238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071678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/>
              <a:t>HVALA NA GLEDANJU</a:t>
            </a:r>
            <a:endParaRPr lang="hr-H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4714884"/>
            <a:ext cx="8062912" cy="1752600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sz="3200" dirty="0" smtClean="0"/>
              <a:t>By:Vito Škrinjarić &amp; Max Galić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Odgovori učenika 7.c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Manchester United-Lorena,Janko,Tara</a:t>
            </a:r>
          </a:p>
          <a:p>
            <a:r>
              <a:rPr lang="hr-HR" dirty="0" smtClean="0"/>
              <a:t>Liverpool-Livia,Max</a:t>
            </a:r>
          </a:p>
          <a:p>
            <a:r>
              <a:rPr lang="hr-HR" dirty="0" smtClean="0"/>
              <a:t>Real Madrid-Lovro,Noa,Jan,Tea,Roberta</a:t>
            </a:r>
          </a:p>
          <a:p>
            <a:r>
              <a:rPr lang="hr-HR" dirty="0" smtClean="0"/>
              <a:t>Dinamo-Fran,Nika</a:t>
            </a:r>
          </a:p>
          <a:p>
            <a:r>
              <a:rPr lang="hr-HR" dirty="0" smtClean="0"/>
              <a:t>Barcelona-Karlo,Juraj,Patricija,Marko,Jan,Patrik,</a:t>
            </a:r>
          </a:p>
          <a:p>
            <a:pPr>
              <a:buNone/>
            </a:pPr>
            <a:r>
              <a:rPr lang="hr-HR" dirty="0" smtClean="0"/>
              <a:t>    Mihael,Mirta,Jona,Vito</a:t>
            </a:r>
          </a:p>
          <a:p>
            <a:r>
              <a:rPr lang="hr-HR" dirty="0" smtClean="0"/>
              <a:t>Bayern Munchen-Anja,Mila,Beata</a:t>
            </a:r>
          </a:p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DIJAGRAM  RAZREDA 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509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FREKVENCIJA RAZREDA</a:t>
            </a:r>
            <a:endParaRPr lang="hr-H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42910" y="2285992"/>
          <a:ext cx="7643868" cy="35831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8615"/>
                <a:gridCol w="1065348"/>
                <a:gridCol w="1091981"/>
                <a:gridCol w="1091981"/>
                <a:gridCol w="1091981"/>
                <a:gridCol w="1091981"/>
                <a:gridCol w="1091981"/>
              </a:tblGrid>
              <a:tr h="873208"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dirty="0" smtClean="0"/>
                        <a:t>MANCHEST</a:t>
                      </a:r>
                    </a:p>
                    <a:p>
                      <a:pPr algn="ctr"/>
                      <a:r>
                        <a:rPr lang="hr-HR" sz="1050" dirty="0" smtClean="0"/>
                        <a:t>UNITED</a:t>
                      </a:r>
                      <a:endParaRPr lang="hr-H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dirty="0" smtClean="0"/>
                        <a:t>LIVERPOOL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dirty="0" smtClean="0"/>
                        <a:t>REAL</a:t>
                      </a:r>
                    </a:p>
                    <a:p>
                      <a:pPr algn="ctr"/>
                      <a:r>
                        <a:rPr lang="hr-HR" sz="1050" dirty="0" smtClean="0"/>
                        <a:t> MADRID</a:t>
                      </a:r>
                    </a:p>
                    <a:p>
                      <a:pPr algn="ctr"/>
                      <a:endParaRPr lang="hr-H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dirty="0" smtClean="0"/>
                        <a:t>DINAMO</a:t>
                      </a:r>
                      <a:endParaRPr lang="hr-H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dirty="0" smtClean="0"/>
                        <a:t>BARCELONA</a:t>
                      </a:r>
                      <a:endParaRPr lang="hr-H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dirty="0" smtClean="0"/>
                        <a:t>BAYERN MUNCHEN</a:t>
                      </a:r>
                      <a:endParaRPr lang="hr-HR" sz="1050" dirty="0"/>
                    </a:p>
                  </a:txBody>
                  <a:tcPr/>
                </a:tc>
              </a:tr>
              <a:tr h="653933">
                <a:tc>
                  <a:txBody>
                    <a:bodyPr/>
                    <a:lstStyle/>
                    <a:p>
                      <a:pPr algn="ctr"/>
                      <a:r>
                        <a:rPr lang="hr-HR" sz="1050" dirty="0" smtClean="0"/>
                        <a:t>FREKVENCJA</a:t>
                      </a:r>
                      <a:endParaRPr lang="hr-H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3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2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5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2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10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3</a:t>
                      </a:r>
                      <a:endParaRPr lang="hr-HR" sz="2000" dirty="0"/>
                    </a:p>
                  </a:txBody>
                  <a:tcPr/>
                </a:tc>
              </a:tr>
              <a:tr h="615999">
                <a:tc>
                  <a:txBody>
                    <a:bodyPr/>
                    <a:lstStyle/>
                    <a:p>
                      <a:pPr algn="ctr"/>
                      <a:r>
                        <a:rPr lang="hr-HR" sz="1050" dirty="0" smtClean="0"/>
                        <a:t>IZRAČUN RELATIVNE </a:t>
                      </a:r>
                    </a:p>
                    <a:p>
                      <a:r>
                        <a:rPr lang="hr-HR" sz="1050" dirty="0" smtClean="0"/>
                        <a:t>FREKVENCIJE</a:t>
                      </a:r>
                      <a:endParaRPr lang="hr-H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hr-HR" sz="2000" dirty="0" smtClean="0"/>
                        <a:t>3/24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2/24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5/24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2/24</a:t>
                      </a:r>
                    </a:p>
                    <a:p>
                      <a:pPr algn="ctr"/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10/24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3/24</a:t>
                      </a:r>
                      <a:endParaRPr lang="hr-HR" sz="2000" dirty="0"/>
                    </a:p>
                  </a:txBody>
                  <a:tcPr/>
                </a:tc>
              </a:tr>
              <a:tr h="698564">
                <a:tc>
                  <a:txBody>
                    <a:bodyPr/>
                    <a:lstStyle/>
                    <a:p>
                      <a:pPr algn="ctr"/>
                      <a:r>
                        <a:rPr lang="hr-HR" sz="1050" dirty="0" smtClean="0"/>
                        <a:t>RELATIVNA</a:t>
                      </a:r>
                      <a:r>
                        <a:rPr lang="hr-HR" sz="1050" baseline="0" dirty="0" smtClean="0"/>
                        <a:t> FREKVENCIJA</a:t>
                      </a:r>
                      <a:endParaRPr lang="hr-H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0.125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0.083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0.208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0.083</a:t>
                      </a:r>
                    </a:p>
                    <a:p>
                      <a:pPr algn="ctr"/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0.417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0.125</a:t>
                      </a:r>
                      <a:endParaRPr lang="hr-HR" sz="2000" dirty="0"/>
                    </a:p>
                  </a:txBody>
                  <a:tcPr/>
                </a:tc>
              </a:tr>
              <a:tr h="653933">
                <a:tc gridSpan="7"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0.125+0.083+0.208+0.083+0.417+0.125=1</a:t>
                      </a:r>
                      <a:endParaRPr lang="hr-H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hr-HR" dirty="0" smtClean="0"/>
              <a:t>MANCHESTER UNITED</a:t>
            </a:r>
            <a:endParaRPr lang="hr-HR" dirty="0"/>
          </a:p>
        </p:txBody>
      </p:sp>
      <p:pic>
        <p:nvPicPr>
          <p:cNvPr id="4" name="Content Placeholder 3" descr="Manchester-United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57338"/>
            <a:ext cx="2928958" cy="2343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5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357298"/>
            <a:ext cx="4214810" cy="2370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3768046E00000578-3749436-image-a-10_14716354787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4286256"/>
            <a:ext cx="3357586" cy="2352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LIVERPOOL</a:t>
            </a:r>
            <a:endParaRPr lang="hr-HR" dirty="0"/>
          </a:p>
        </p:txBody>
      </p:sp>
      <p:pic>
        <p:nvPicPr>
          <p:cNvPr id="4" name="Content Placeholder 3" descr="6856-attraction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264320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Philippe-Coutinho-and-Roberto-Firmi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143380"/>
            <a:ext cx="3714776" cy="2318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P160505-036-Liverpool_Villarre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3641935" cy="2193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REAL MADRID</a:t>
            </a:r>
            <a:endParaRPr lang="hr-HR" dirty="0"/>
          </a:p>
        </p:txBody>
      </p:sp>
      <p:pic>
        <p:nvPicPr>
          <p:cNvPr id="4" name="Content Placeholder 3" descr="5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428736"/>
            <a:ext cx="3929090" cy="221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real-madr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3505846" cy="2105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146504706845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143380"/>
            <a:ext cx="3929090" cy="2488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DINAMO ZAGREB</a:t>
            </a:r>
            <a:endParaRPr lang="hr-HR" dirty="0"/>
          </a:p>
        </p:txBody>
      </p:sp>
      <p:pic>
        <p:nvPicPr>
          <p:cNvPr id="4" name="Content Placeholder 3" descr="11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1500174"/>
            <a:ext cx="4095757" cy="2303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pozadin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928802"/>
            <a:ext cx="3214710" cy="197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bbb dinamo bad blue boys navijači bakljada nogom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4071942"/>
            <a:ext cx="4071966" cy="2415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357290" y="471488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2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286116" y="485776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5984" y="4857760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FRAN GLAVNI NAVIJAČ</a:t>
            </a:r>
            <a:endParaRPr lang="hr-HR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71802" y="5000636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BARCELONA</a:t>
            </a:r>
            <a:endParaRPr lang="hr-HR" dirty="0"/>
          </a:p>
        </p:txBody>
      </p:sp>
      <p:pic>
        <p:nvPicPr>
          <p:cNvPr id="4" name="Content Placeholder 3" descr="2QMNFL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4109147" cy="2311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5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000108"/>
            <a:ext cx="4064007" cy="2286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14511208008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929066"/>
            <a:ext cx="4060052" cy="2571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81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PRIKAZIVANJE I ANALIZA PODATAKA</vt:lpstr>
      <vt:lpstr>Odgovori učenika 7.c</vt:lpstr>
      <vt:lpstr>DIJAGRAM  RAZREDA </vt:lpstr>
      <vt:lpstr>FREKVENCIJA RAZREDA</vt:lpstr>
      <vt:lpstr>MANCHESTER UNITED</vt:lpstr>
      <vt:lpstr>LIVERPOOL</vt:lpstr>
      <vt:lpstr>REAL MADRID</vt:lpstr>
      <vt:lpstr>DINAMO ZAGREB</vt:lpstr>
      <vt:lpstr>BARCELONA</vt:lpstr>
      <vt:lpstr>BAYERN MUNCHEN</vt:lpstr>
      <vt:lpstr>HVALA NA GLEDANJU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Korisnik</cp:lastModifiedBy>
  <cp:revision>29</cp:revision>
  <dcterms:created xsi:type="dcterms:W3CDTF">2016-12-01T13:23:55Z</dcterms:created>
  <dcterms:modified xsi:type="dcterms:W3CDTF">2016-12-20T10:12:54Z</dcterms:modified>
</cp:coreProperties>
</file>