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5" r:id="rId6"/>
    <p:sldId id="266" r:id="rId7"/>
    <p:sldId id="262" r:id="rId8"/>
    <p:sldId id="259" r:id="rId9"/>
    <p:sldId id="260" r:id="rId10"/>
    <p:sldId id="261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Dijagram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Clash of Clans</c:v>
                </c:pt>
                <c:pt idx="1">
                  <c:v>Overwatch</c:v>
                </c:pt>
                <c:pt idx="2">
                  <c:v>PES</c:v>
                </c:pt>
                <c:pt idx="3">
                  <c:v>Fifa</c:v>
                </c:pt>
                <c:pt idx="4">
                  <c:v>Pokemon Go</c:v>
                </c:pt>
                <c:pt idx="5">
                  <c:v>GTA V</c:v>
                </c:pt>
                <c:pt idx="6">
                  <c:v>WoT</c:v>
                </c:pt>
                <c:pt idx="7">
                  <c:v>Minecraft</c:v>
                </c:pt>
                <c:pt idx="8">
                  <c:v>League of Legends</c:v>
                </c:pt>
              </c:strCache>
            </c:strRef>
          </c:cat>
          <c:val>
            <c:numRef>
              <c:f>List1!$B$2:$B$10</c:f>
              <c:numCache>
                <c:formatCode>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68800"/>
        <c:axId val="36960896"/>
        <c:axId val="0"/>
      </c:bar3DChart>
      <c:catAx>
        <c:axId val="3386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6960896"/>
        <c:crosses val="autoZero"/>
        <c:auto val="1"/>
        <c:lblAlgn val="ctr"/>
        <c:lblOffset val="100"/>
        <c:noMultiLvlLbl val="0"/>
      </c:catAx>
      <c:valAx>
        <c:axId val="369608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386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Dijagram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Clash of Clans</c:v>
                </c:pt>
                <c:pt idx="1">
                  <c:v>Overwatch</c:v>
                </c:pt>
                <c:pt idx="2">
                  <c:v>Pes</c:v>
                </c:pt>
                <c:pt idx="3">
                  <c:v>Fifa</c:v>
                </c:pt>
                <c:pt idx="4">
                  <c:v>Pokemon Go</c:v>
                </c:pt>
                <c:pt idx="5">
                  <c:v>GTA V</c:v>
                </c:pt>
                <c:pt idx="6">
                  <c:v>World of Tanks</c:v>
                </c:pt>
                <c:pt idx="7">
                  <c:v>Minecraft</c:v>
                </c:pt>
                <c:pt idx="8">
                  <c:v>Lol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8.3000000000000004E-2</c:v>
                </c:pt>
                <c:pt idx="1">
                  <c:v>4.2000000000000003E-2</c:v>
                </c:pt>
                <c:pt idx="2">
                  <c:v>8.3000000000000004E-2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0.16700000000000001</c:v>
                </c:pt>
                <c:pt idx="6">
                  <c:v>4.2000000000000003E-2</c:v>
                </c:pt>
                <c:pt idx="7">
                  <c:v>0.125</c:v>
                </c:pt>
                <c:pt idx="8">
                  <c:v>0.29199999999999998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D6355-EE56-4D45-BC56-AD705C191112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8CDE-B614-4A05-9A40-D80AECF089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99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065875-9E0C-4820-AF92-F6CCCDF5A1D3}" type="datetimeFigureOut">
              <a:rPr lang="hr-HR" smtClean="0"/>
              <a:t>9.12.2016.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9195BC-9ADA-49B3-B13E-859867596AF1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Prikazivanje i analiza </a:t>
            </a:r>
            <a:br>
              <a:rPr lang="hr-HR" dirty="0" smtClean="0"/>
            </a:br>
            <a:r>
              <a:rPr lang="hr-HR" dirty="0" smtClean="0"/>
              <a:t>podataka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Juraj </a:t>
            </a:r>
            <a:r>
              <a:rPr lang="hr-HR" dirty="0" err="1" smtClean="0"/>
              <a:t>Čižić</a:t>
            </a:r>
            <a:r>
              <a:rPr lang="hr-HR" dirty="0" smtClean="0"/>
              <a:t>, Jan </a:t>
            </a:r>
            <a:r>
              <a:rPr lang="hr-HR" dirty="0" err="1" smtClean="0"/>
              <a:t>Jedvaj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Noa </a:t>
            </a:r>
            <a:r>
              <a:rPr lang="hr-HR" dirty="0" err="1" smtClean="0"/>
              <a:t>Lampić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6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GTA V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022222" cy="320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39495"/>
            <a:ext cx="2076289" cy="37890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1936870" cy="31916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" y="504448"/>
            <a:ext cx="3488937" cy="28783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98" y="410229"/>
            <a:ext cx="2788193" cy="26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hr-HR" dirty="0" smtClean="0"/>
              <a:t>	Fifa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516">
            <a:off x="21017" y="2669492"/>
            <a:ext cx="3871302" cy="2979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3061060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4884">
            <a:off x="737433" y="261540"/>
            <a:ext cx="1652039" cy="1652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4107557" cy="11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League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Legends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32448" cy="15950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" y="3227045"/>
            <a:ext cx="2952328" cy="17165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27045"/>
            <a:ext cx="2810381" cy="17066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236933"/>
            <a:ext cx="2892035" cy="170665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4946638"/>
            <a:ext cx="3816424" cy="18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15816" y="155679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KRAJ!</a:t>
            </a:r>
            <a:endParaRPr lang="hr-HR" sz="96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619672" y="394069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HVALA NA GLEDANJU!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79863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Učenici 7.C su izabrali: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Clash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Clans</a:t>
            </a:r>
            <a:r>
              <a:rPr lang="hr-HR" dirty="0" smtClean="0"/>
              <a:t>: 2 učenika</a:t>
            </a:r>
          </a:p>
          <a:p>
            <a:r>
              <a:rPr lang="hr-HR" dirty="0" err="1" smtClean="0"/>
              <a:t>Overwatch</a:t>
            </a:r>
            <a:r>
              <a:rPr lang="hr-HR" dirty="0" smtClean="0"/>
              <a:t>: 1 učenik</a:t>
            </a:r>
          </a:p>
          <a:p>
            <a:r>
              <a:rPr lang="hr-HR" dirty="0" smtClean="0"/>
              <a:t>PES: 2 učenika</a:t>
            </a:r>
          </a:p>
          <a:p>
            <a:r>
              <a:rPr lang="hr-HR" dirty="0" smtClean="0"/>
              <a:t>FIFA: 2 učenika </a:t>
            </a:r>
          </a:p>
          <a:p>
            <a:r>
              <a:rPr lang="hr-HR" dirty="0" err="1" smtClean="0"/>
              <a:t>Pokemon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: 2 učenika</a:t>
            </a:r>
          </a:p>
          <a:p>
            <a:r>
              <a:rPr lang="hr-HR" dirty="0" smtClean="0"/>
              <a:t>GTA V: 4 učenika</a:t>
            </a:r>
          </a:p>
          <a:p>
            <a:r>
              <a:rPr lang="hr-HR" dirty="0" smtClean="0"/>
              <a:t>World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Tanks</a:t>
            </a:r>
            <a:r>
              <a:rPr lang="hr-HR" dirty="0" smtClean="0"/>
              <a:t>: 1 učenik</a:t>
            </a:r>
          </a:p>
          <a:p>
            <a:r>
              <a:rPr lang="hr-HR" dirty="0" err="1" smtClean="0"/>
              <a:t>Minecraft</a:t>
            </a:r>
            <a:r>
              <a:rPr lang="hr-HR" dirty="0" smtClean="0"/>
              <a:t>: 3 učenika</a:t>
            </a:r>
          </a:p>
          <a:p>
            <a:r>
              <a:rPr lang="hr-HR" dirty="0" err="1" smtClean="0"/>
              <a:t>League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Legends</a:t>
            </a:r>
            <a:r>
              <a:rPr lang="hr-HR" dirty="0" smtClean="0"/>
              <a:t>: 7 učenika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3716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8272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Prikazano u dijagramu </a:t>
            </a:r>
            <a:endParaRPr lang="hr-HR" dirty="0"/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212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765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Prikazano u </a:t>
            </a:r>
            <a:r>
              <a:rPr lang="hr-HR" dirty="0" smtClean="0"/>
              <a:t>kružnom </a:t>
            </a:r>
            <a:r>
              <a:rPr lang="hr-HR" dirty="0" smtClean="0"/>
              <a:t>dijagram</a:t>
            </a:r>
            <a:endParaRPr lang="hr-HR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871867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Neke definicije: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137160" indent="0">
              <a:buNone/>
            </a:pPr>
            <a:r>
              <a:rPr lang="hr-HR" dirty="0" smtClean="0"/>
              <a:t>FREKVENCIJA-broj </a:t>
            </a:r>
            <a:r>
              <a:rPr lang="hr-HR" dirty="0"/>
              <a:t>koji kazuje koliko se puta neka vrijednost pojavila u skupu </a:t>
            </a:r>
            <a:r>
              <a:rPr lang="hr-HR" dirty="0" smtClean="0"/>
              <a:t>podataka</a:t>
            </a:r>
          </a:p>
          <a:p>
            <a:pPr marL="137160" indent="0">
              <a:buNone/>
            </a:pPr>
            <a:r>
              <a:rPr lang="hr-HR" dirty="0" smtClean="0"/>
              <a:t>STUPČASTI DIJAGRAM-grafički prikaz sastavljen od pravokutnika jednakih širina, a visina odgovara frekvenciji pojedinog podatka </a:t>
            </a:r>
          </a:p>
          <a:p>
            <a:pPr marL="137160" indent="0">
              <a:buNone/>
            </a:pPr>
            <a:endParaRPr lang="hr-HR" dirty="0" smtClean="0"/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36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41597"/>
              </p:ext>
            </p:extLst>
          </p:nvPr>
        </p:nvGraphicFramePr>
        <p:xfrm>
          <a:off x="13248" y="1916832"/>
          <a:ext cx="9136885" cy="2559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8688"/>
                <a:gridCol w="858688"/>
                <a:gridCol w="1097740"/>
                <a:gridCol w="858688"/>
                <a:gridCol w="858688"/>
                <a:gridCol w="956096"/>
                <a:gridCol w="939414"/>
                <a:gridCol w="858688"/>
                <a:gridCol w="991507"/>
                <a:gridCol w="858688"/>
              </a:tblGrid>
              <a:tr h="114466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Clash of Clans</a:t>
                      </a:r>
                      <a:endParaRPr lang="hr-H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400" dirty="0" smtClean="0"/>
                        <a:t>Overwatch</a:t>
                      </a:r>
                      <a:endParaRPr lang="hr-H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hr-HR" dirty="0" smtClean="0"/>
                        <a:t>Pes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hr-HR" dirty="0" smtClean="0"/>
                        <a:t>Fifa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Pokemon Go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hr-HR" dirty="0" smtClean="0"/>
                        <a:t>GTA 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hr-HR" dirty="0" smtClean="0"/>
                        <a:t>Wot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400" dirty="0" smtClean="0"/>
                        <a:t>Minecraft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 smtClean="0"/>
                        <a:t>Lol</a:t>
                      </a:r>
                      <a:endParaRPr lang="hr-HR" dirty="0"/>
                    </a:p>
                  </a:txBody>
                  <a:tcPr anchor="ctr"/>
                </a:tc>
              </a:tr>
              <a:tr h="394849">
                <a:tc>
                  <a:txBody>
                    <a:bodyPr/>
                    <a:lstStyle/>
                    <a:p>
                      <a:r>
                        <a:rPr lang="hr-HR" sz="1000" b="0" dirty="0" smtClean="0"/>
                        <a:t>Frekvencija</a:t>
                      </a:r>
                      <a:endParaRPr lang="hr-HR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2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1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2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2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2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1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3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</a:t>
                      </a:r>
                      <a:endParaRPr lang="hr-HR" sz="1100" b="1" dirty="0"/>
                    </a:p>
                  </a:txBody>
                  <a:tcPr/>
                </a:tc>
              </a:tr>
              <a:tr h="59227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hr-HR" sz="1000" b="0" dirty="0" smtClean="0"/>
                        <a:t>Izračun</a:t>
                      </a:r>
                      <a:r>
                        <a:rPr lang="hr-HR" sz="1000" b="0" baseline="0" dirty="0" smtClean="0"/>
                        <a:t> relativne frekvencije</a:t>
                      </a:r>
                      <a:endParaRPr lang="hr-HR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2/24=2:24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1/24=1:24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2/24=2:24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2/24=2:24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2/24=2:24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4/24=2:24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1/24=1:24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3/24=3:24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sz="1100" b="1" dirty="0" smtClean="0"/>
                        <a:t>7/24=7:24</a:t>
                      </a:r>
                      <a:endParaRPr lang="hr-HR" sz="1100" b="1" dirty="0"/>
                    </a:p>
                  </a:txBody>
                  <a:tcPr/>
                </a:tc>
              </a:tr>
              <a:tr h="427753">
                <a:tc>
                  <a:txBody>
                    <a:bodyPr/>
                    <a:lstStyle/>
                    <a:p>
                      <a:r>
                        <a:rPr lang="hr-HR" sz="1000" b="0" dirty="0" smtClean="0"/>
                        <a:t>Relativna</a:t>
                      </a:r>
                      <a:r>
                        <a:rPr lang="hr-HR" sz="1000" b="0" baseline="0" dirty="0" smtClean="0"/>
                        <a:t> frekvencija</a:t>
                      </a:r>
                      <a:endParaRPr lang="hr-HR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smtClean="0"/>
                        <a:t>0.083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0.042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0.083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0.083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0.083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smtClean="0"/>
                        <a:t>0.167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0.042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0.125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0.292</a:t>
                      </a:r>
                      <a:endParaRPr lang="hr-HR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94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10700" dirty="0" smtClean="0">
                <a:latin typeface="Broadway" panose="04040905080B02020502" pitchFamily="82" charset="0"/>
              </a:rPr>
              <a:t>NEKE IGRICE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23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Clash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Clans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786">
            <a:off x="539552" y="1340768"/>
            <a:ext cx="2808311" cy="280831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313">
            <a:off x="2735725" y="4286554"/>
            <a:ext cx="3467280" cy="19416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342">
            <a:off x="4210441" y="1556793"/>
            <a:ext cx="3971483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Overwatch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393"/>
            <a:ext cx="2851512" cy="29972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218">
            <a:off x="216697" y="574434"/>
            <a:ext cx="2644035" cy="13902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763">
            <a:off x="6128737" y="525733"/>
            <a:ext cx="2857500" cy="1600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0935"/>
            <a:ext cx="8001000" cy="381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77393"/>
            <a:ext cx="2791014" cy="30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164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Vrh</vt:lpstr>
      <vt:lpstr>Prikazivanje i analiza  podataka</vt:lpstr>
      <vt:lpstr>Učenici 7.C su izabrali:</vt:lpstr>
      <vt:lpstr>Prikazano u dijagramu </vt:lpstr>
      <vt:lpstr>Prikazano u kružnom dijagram</vt:lpstr>
      <vt:lpstr>Neke definicije:</vt:lpstr>
      <vt:lpstr>PowerPoint Presentation</vt:lpstr>
      <vt:lpstr>NEKE IGRICE </vt:lpstr>
      <vt:lpstr>Clash of Clans</vt:lpstr>
      <vt:lpstr>Overwatch</vt:lpstr>
      <vt:lpstr>GTA V</vt:lpstr>
      <vt:lpstr> Fifa</vt:lpstr>
      <vt:lpstr>League of Legends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Prikazivanje i analiza  podataka</dc:title>
  <dc:creator>Juraj</dc:creator>
  <cp:lastModifiedBy>Abazi</cp:lastModifiedBy>
  <cp:revision>32</cp:revision>
  <dcterms:created xsi:type="dcterms:W3CDTF">2016-12-02T13:46:52Z</dcterms:created>
  <dcterms:modified xsi:type="dcterms:W3CDTF">2016-12-09T11:13:48Z</dcterms:modified>
</cp:coreProperties>
</file>