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58" r:id="rId4"/>
    <p:sldId id="266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Sheet1!$A$2:$A$16</c:f>
              <c:strCache>
                <c:ptCount val="15"/>
                <c:pt idx="0">
                  <c:v>wot</c:v>
                </c:pt>
                <c:pt idx="1">
                  <c:v>gta</c:v>
                </c:pt>
                <c:pt idx="2">
                  <c:v>botflip</c:v>
                </c:pt>
                <c:pt idx="3">
                  <c:v>fifa</c:v>
                </c:pt>
                <c:pt idx="4">
                  <c:v>cod</c:v>
                </c:pt>
                <c:pt idx="5">
                  <c:v>csgo</c:v>
                </c:pt>
                <c:pt idx="6">
                  <c:v>lol</c:v>
                </c:pt>
                <c:pt idx="7">
                  <c:v>ow</c:v>
                </c:pt>
                <c:pt idx="8">
                  <c:v>bl2</c:v>
                </c:pt>
                <c:pt idx="9">
                  <c:v>rl</c:v>
                </c:pt>
                <c:pt idx="10">
                  <c:v>mc</c:v>
                </c:pt>
                <c:pt idx="11">
                  <c:v>mab</c:v>
                </c:pt>
                <c:pt idx="12">
                  <c:v>ak</c:v>
                </c:pt>
                <c:pt idx="13">
                  <c:v>cr</c:v>
                </c:pt>
                <c:pt idx="14">
                  <c:v>lo2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902976"/>
        <c:axId val="75904512"/>
      </c:barChart>
      <c:catAx>
        <c:axId val="75902976"/>
        <c:scaling>
          <c:orientation val="minMax"/>
        </c:scaling>
        <c:delete val="0"/>
        <c:axPos val="b"/>
        <c:majorTickMark val="out"/>
        <c:minorTickMark val="none"/>
        <c:tickLblPos val="nextTo"/>
        <c:crossAx val="75904512"/>
        <c:crosses val="autoZero"/>
        <c:auto val="1"/>
        <c:lblAlgn val="ctr"/>
        <c:lblOffset val="100"/>
        <c:noMultiLvlLbl val="0"/>
      </c:catAx>
      <c:valAx>
        <c:axId val="75904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902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0D1740-D939-4E46-9205-B6C50FCA299E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F0B4C8-2497-447E-A8F9-3337311CE722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youtu.be/oorajmbSJU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r-HR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MATEMATIKA</a:t>
            </a:r>
            <a:endParaRPr lang="hr-HR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hr-H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lgerian" pitchFamily="82" charset="0"/>
              </a:rPr>
              <a:t>Prikazivanje i analiza podataka</a:t>
            </a:r>
            <a:endParaRPr lang="hr-H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lgerian" pitchFamily="82" charset="0"/>
            </a:endParaRPr>
          </a:p>
        </p:txBody>
      </p:sp>
      <p:pic>
        <p:nvPicPr>
          <p:cNvPr id="4" name="Picture 3" descr="matematik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643375">
            <a:off x="500034" y="2571744"/>
            <a:ext cx="3800475" cy="3448050"/>
          </a:xfrm>
          <a:prstGeom prst="rect">
            <a:avLst/>
          </a:prstGeom>
        </p:spPr>
      </p:pic>
      <p:pic>
        <p:nvPicPr>
          <p:cNvPr id="5" name="Picture 4" descr="indeksiraj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72550">
            <a:off x="5143504" y="3214686"/>
            <a:ext cx="3333755" cy="2357454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igrice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1200" dirty="0" smtClean="0"/>
              <a:t>Noa               gta</a:t>
            </a:r>
          </a:p>
          <a:p>
            <a:r>
              <a:rPr lang="hr-HR" sz="1200" dirty="0" smtClean="0"/>
              <a:t>Valentina     bottle flip</a:t>
            </a:r>
          </a:p>
          <a:p>
            <a:r>
              <a:rPr lang="hr-HR" sz="1200" dirty="0" smtClean="0"/>
              <a:t>Edi                 fifa</a:t>
            </a:r>
          </a:p>
          <a:p>
            <a:r>
              <a:rPr lang="hr-HR" sz="1200" dirty="0" smtClean="0"/>
              <a:t>Matija           clach royal</a:t>
            </a:r>
          </a:p>
          <a:p>
            <a:r>
              <a:rPr lang="hr-HR" sz="1200" dirty="0" smtClean="0"/>
              <a:t>Sebo             world of tenks</a:t>
            </a:r>
          </a:p>
          <a:p>
            <a:r>
              <a:rPr lang="hr-HR" sz="1200" dirty="0" smtClean="0"/>
              <a:t>Ivor              call of duty</a:t>
            </a:r>
          </a:p>
          <a:p>
            <a:r>
              <a:rPr lang="hr-HR" sz="1200" dirty="0" smtClean="0"/>
              <a:t>Mateja          lol</a:t>
            </a:r>
          </a:p>
          <a:p>
            <a:r>
              <a:rPr lang="hr-HR" sz="1200" dirty="0" smtClean="0"/>
              <a:t>Toni              fifa</a:t>
            </a:r>
          </a:p>
          <a:p>
            <a:r>
              <a:rPr lang="hr-HR" sz="1200" dirty="0" smtClean="0"/>
              <a:t>Ema              akinator</a:t>
            </a:r>
          </a:p>
          <a:p>
            <a:r>
              <a:rPr lang="hr-HR" sz="1200" dirty="0" smtClean="0"/>
              <a:t>Linda            kottle flip</a:t>
            </a:r>
          </a:p>
          <a:p>
            <a:r>
              <a:rPr lang="hr-HR" sz="1200" dirty="0" smtClean="0"/>
              <a:t>Mislav          overwatch</a:t>
            </a:r>
          </a:p>
          <a:p>
            <a:r>
              <a:rPr lang="hr-HR" sz="1200" dirty="0" smtClean="0"/>
              <a:t>Jaki               call  of duty</a:t>
            </a:r>
          </a:p>
          <a:p>
            <a:r>
              <a:rPr lang="hr-HR" sz="1200" dirty="0" smtClean="0"/>
              <a:t>Marko          lol</a:t>
            </a:r>
          </a:p>
          <a:p>
            <a:r>
              <a:rPr lang="hr-HR" sz="1200" dirty="0" smtClean="0"/>
              <a:t>Lena              akinator</a:t>
            </a:r>
          </a:p>
          <a:p>
            <a:r>
              <a:rPr lang="hr-HR" sz="1200" dirty="0" smtClean="0"/>
              <a:t>Dragec          lol</a:t>
            </a:r>
          </a:p>
          <a:p>
            <a:r>
              <a:rPr lang="hr-HR" sz="1200" dirty="0" smtClean="0"/>
              <a:t>Bruno             cs:go</a:t>
            </a:r>
          </a:p>
          <a:p>
            <a:r>
              <a:rPr lang="hr-HR" sz="1200" dirty="0" smtClean="0"/>
              <a:t>Mario             fifa</a:t>
            </a:r>
          </a:p>
          <a:p>
            <a:r>
              <a:rPr lang="hr-HR" sz="1200" dirty="0" smtClean="0"/>
              <a:t>Sven                cod</a:t>
            </a:r>
          </a:p>
          <a:p>
            <a:r>
              <a:rPr lang="hr-HR" sz="1200" dirty="0" smtClean="0"/>
              <a:t>Alen                lol</a:t>
            </a:r>
          </a:p>
          <a:p>
            <a:r>
              <a:rPr lang="hr-HR" sz="1200" dirty="0" smtClean="0"/>
              <a:t>Lovro             rocket leguage</a:t>
            </a:r>
          </a:p>
          <a:p>
            <a:r>
              <a:rPr lang="hr-HR" sz="1200" dirty="0" smtClean="0"/>
              <a:t>Egi                borderlends 2</a:t>
            </a:r>
          </a:p>
          <a:p>
            <a:r>
              <a:rPr lang="hr-HR" sz="1200" dirty="0" smtClean="0"/>
              <a:t>Vučko          lol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hr-HR" dirty="0" smtClean="0">
                <a:latin typeface="Copperplate Gothic Bold" pitchFamily="34" charset="0"/>
              </a:rPr>
              <a:t>IGRICE</a:t>
            </a:r>
            <a:endParaRPr lang="hr-HR" dirty="0">
              <a:latin typeface="Copperplate Gothic Bold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214275" y="1935160"/>
          <a:ext cx="8786880" cy="3994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2"/>
                <a:gridCol w="585792"/>
                <a:gridCol w="585792"/>
                <a:gridCol w="585792"/>
                <a:gridCol w="585792"/>
                <a:gridCol w="585792"/>
                <a:gridCol w="585792"/>
                <a:gridCol w="585792"/>
                <a:gridCol w="585792"/>
                <a:gridCol w="585792"/>
                <a:gridCol w="585792"/>
                <a:gridCol w="585792"/>
                <a:gridCol w="585792"/>
                <a:gridCol w="585792"/>
                <a:gridCol w="585792"/>
              </a:tblGrid>
              <a:tr h="1051690">
                <a:tc>
                  <a:txBody>
                    <a:bodyPr/>
                    <a:lstStyle/>
                    <a:p>
                      <a:r>
                        <a:rPr lang="hr-HR" dirty="0" smtClean="0"/>
                        <a:t>wot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gta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botflip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fifa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Cs:go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loz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lol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ow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bl2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minecraft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akinator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mab</a:t>
                      </a:r>
                      <a:endParaRPr lang="hr-HR" dirty="0"/>
                    </a:p>
                  </a:txBody>
                  <a:tcPr/>
                </a:tc>
              </a:tr>
              <a:tr h="1051690"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1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1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2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2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3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1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1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4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1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1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1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1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1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2</a:t>
                      </a:r>
                      <a:endParaRPr lang="hr-H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4800" dirty="0" smtClean="0"/>
                        <a:t>1</a:t>
                      </a:r>
                      <a:endParaRPr lang="hr-HR" sz="4800" dirty="0"/>
                    </a:p>
                  </a:txBody>
                  <a:tcPr/>
                </a:tc>
              </a:tr>
              <a:tr h="839101">
                <a:tc>
                  <a:txBody>
                    <a:bodyPr/>
                    <a:lstStyle/>
                    <a:p>
                      <a:r>
                        <a:rPr lang="hr-HR" dirty="0" smtClean="0"/>
                        <a:t>1 </a:t>
                      </a:r>
                    </a:p>
                    <a:p>
                      <a:r>
                        <a:rPr lang="hr-HR" dirty="0" smtClean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23</a:t>
                      </a:r>
                      <a:endParaRPr lang="hr-HR" dirty="0"/>
                    </a:p>
                  </a:txBody>
                  <a:tcPr/>
                </a:tc>
              </a:tr>
              <a:tr h="1051690">
                <a:tc>
                  <a:txBody>
                    <a:bodyPr/>
                    <a:lstStyle/>
                    <a:p>
                      <a:r>
                        <a:rPr lang="hr-HR" dirty="0" smtClean="0"/>
                        <a:t>0.0434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0.0434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0.0869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0.0869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0.1304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0.0434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0.0434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0.1739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0.0434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0.0434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0.0434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0.0434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0.0434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0.0869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0.0434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 rot="10800000">
            <a:off x="285720" y="442913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928662" y="4357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1428728" y="4357694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2071670" y="4357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2643174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3214678" y="4357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3786182" y="4357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>
            <a:off x="4357686" y="4357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4929190" y="442913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5500694" y="442913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6143636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6715140" y="442913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>
            <a:off x="7286644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7858148" y="442913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0800000">
            <a:off x="8501090" y="442913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LOL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571744"/>
            <a:ext cx="3829048" cy="3967170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League of Legends je brz tempom, natjecateljski online igra koja spaja brzinu i intenzitet RTS sa RPG elementima. Dvije ekipe moćnih prvaka, svaki s jedinstvenim dizajnom i playstyle, borba head-to-head na više ratišta i načina igre. Uz sve širi spisak prvaka, česte ažuriranja i uspješan turnir sceni, Liga of Legends nudi beskrajno replayability za igrače svakoj razini vještine.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500034" y="2000240"/>
            <a:ext cx="3315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>
                <a:hlinkClick r:id="rId2"/>
              </a:rPr>
              <a:t>https://youtu.be/oorajmbSJUM</a:t>
            </a:r>
            <a:endParaRPr lang="hr-HR" dirty="0" smtClean="0"/>
          </a:p>
        </p:txBody>
      </p:sp>
      <p:pic>
        <p:nvPicPr>
          <p:cNvPr id="6" name="Picture 5" descr="whatislol-intr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91805">
            <a:off x="4244056" y="2727006"/>
            <a:ext cx="4286250" cy="2409825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COD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3043230" cy="3779536"/>
          </a:xfrm>
        </p:spPr>
        <p:txBody>
          <a:bodyPr>
            <a:normAutofit fontScale="40000" lnSpcReduction="20000"/>
          </a:bodyPr>
          <a:lstStyle/>
          <a:p>
            <a:r>
              <a:rPr lang="hr-HR" dirty="0" smtClean="0"/>
              <a:t>Call of Duty je u prvom licu pucač video igra franšize. Serija je počela na Microsoft Windows, a kasnije proširena na konzole i dlanovnika. Nekoliko spin-off igre su pušteni. Ranije igre u seriji su postavljeni prije svega u Drugom svjetskom ratu, uključujući Call of Duty, Call of Duty 2, i Call of Duty 3. Počevši s Call of Duty 4: Modern Warfare, koji je postavljen u modernim vremenima, serija ima pomaknuo fokus daleko od Drugog svjetskog rata. Modern Warfare, objavljen studenoga 2007. uslijedio je World at War i Modern Warfare 2. Black Ops, objavio studenog 2010. godine, odvija se u hladnom ratu, dok je Modern Warfare 3, objavljen studenog 2011. godine, odvija se u bliskoj budućnosti, ambijentu. Black Ops II, objavljen studenog 2012, odvija se uglavnom u godini 2025. Call of Duty: Ghosts je izdan u studenom 2013. U svibnju 2014. godine, objavljeno je Advanced Warfare. U 6. studenoga 2015., Black Ops 3 pušten. Najnovija igra, Beskonačni rat objavljen je 4. studenog 2016. godine</a:t>
            </a:r>
            <a:endParaRPr lang="hr-HR" dirty="0"/>
          </a:p>
        </p:txBody>
      </p:sp>
      <p:pic>
        <p:nvPicPr>
          <p:cNvPr id="4" name="Picture 3" descr="f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108134">
            <a:off x="4763035" y="2343470"/>
            <a:ext cx="3429004" cy="22145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8596" y="5429264"/>
            <a:ext cx="3944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/>
              <a:t>https://youtu.be/dFEUhBdK0e8?t=88</a:t>
            </a:r>
            <a:endParaRPr lang="hr-H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CS:GO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3543296" cy="3422346"/>
          </a:xfrm>
        </p:spPr>
        <p:txBody>
          <a:bodyPr>
            <a:normAutofit fontScale="47500" lnSpcReduction="20000"/>
          </a:bodyPr>
          <a:lstStyle/>
          <a:p>
            <a:r>
              <a:rPr lang="hr-HR" dirty="0" smtClean="0"/>
              <a:t>Counter-Strike: Global Offensive (skraćeno CS: GO) je multiplayer prvom licu pucač video igra razvijen od strane Skriveni Path Entertainment i Valve Corporation. To je četvrta igra u glavnom Counter-Strike franšize. Counter-Strike: Global Offensive je izdan za Microsoft Windows, OS X, Xbox 360 i PlayStation 3 u kolovozu 2012. godine, [1] s Linux verziju je pušten u rujnu 2014. [2] Ona ima klasičan sadržaj, kao što je obnovljena verzija klasičnih karata, kao i novim kartama, znakova i načina igre. Cross-platforma multiplayer je planirano između Windows, OS X, Linux i PlayStation 3 igrača, [3], ali je na koncu i ograničavajući se na Windows, OS X i Linux, jer je razlika u update-frekvenciji između sustava. [4]</a:t>
            </a:r>
            <a:endParaRPr lang="hr-H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67371">
            <a:off x="4593032" y="2469323"/>
            <a:ext cx="3952876" cy="321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VAŽNO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 smtClean="0"/>
              <a:t>FREKFENCIJA-pojedine vrijednosti jest broj koji </a:t>
            </a:r>
            <a:r>
              <a:rPr lang="hr-HR" sz="2000" dirty="0" smtClean="0"/>
              <a:t>kazuje koliko </a:t>
            </a:r>
            <a:r>
              <a:rPr lang="hr-HR" sz="2000" dirty="0" smtClean="0"/>
              <a:t>se puta ta vrijednost pojavila u skupu podataka.</a:t>
            </a:r>
          </a:p>
          <a:p>
            <a:r>
              <a:rPr lang="hr-HR" sz="2000" dirty="0" smtClean="0"/>
              <a:t>STUPČASTI DIAGRAM-je grafički prikaz sastavljen od pravokutnika jednakih širina,a visina odgovara frekfenciji pojedinih podataka.</a:t>
            </a:r>
          </a:p>
          <a:p>
            <a:r>
              <a:rPr lang="hr-HR" sz="2000" dirty="0" smtClean="0"/>
              <a:t>RELATIVNA FREKFENCIJA-jest broj koi kazuje koliki je udio promatranog podatka u odnosu na cijelo.Relativnu frekfenciju izračunavamo tako da frekfenciju promatrane skupine podjelimo s ukupnim brojem podataka.Zbroj svih relativnih frekfencija nekog skupa uvjek mora m iti 1.</a:t>
            </a:r>
          </a:p>
          <a:p>
            <a:r>
              <a:rPr lang="hr-HR" sz="1800" dirty="0" smtClean="0"/>
              <a:t>STUPČASTI DIAGRAM RELATIVNIH FREKFENCIJA-jest stupčasti diagram u kojem visina odgovara relativnim frekfencijama pojedfinih vrijednosti.</a:t>
            </a:r>
            <a:endParaRPr lang="hr-HR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010796"/>
          </a:xfrm>
        </p:spPr>
        <p:txBody>
          <a:bodyPr>
            <a:noAutofit/>
          </a:bodyPr>
          <a:lstStyle/>
          <a:p>
            <a:pPr algn="ctr"/>
            <a:r>
              <a:rPr lang="hr-HR" sz="9600" dirty="0" smtClean="0"/>
              <a:t>HVALA </a:t>
            </a:r>
            <a:r>
              <a:rPr lang="hr-HR" sz="9600" dirty="0" smtClean="0"/>
              <a:t>NA PAŽNJI!</a:t>
            </a:r>
            <a:endParaRPr lang="hr-HR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453</TotalTime>
  <Words>647</Words>
  <Application>Microsoft Office PowerPoint</Application>
  <PresentationFormat>Prikaz na zaslonu (4:3)</PresentationFormat>
  <Paragraphs>116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Flow</vt:lpstr>
      <vt:lpstr>MATEMATIKA</vt:lpstr>
      <vt:lpstr>igrice</vt:lpstr>
      <vt:lpstr>IGRICE</vt:lpstr>
      <vt:lpstr>PowerPointova prezentacija</vt:lpstr>
      <vt:lpstr>LOL</vt:lpstr>
      <vt:lpstr>COD</vt:lpstr>
      <vt:lpstr>CS:GO</vt:lpstr>
      <vt:lpstr>VAŽNO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Korisnik</dc:creator>
  <cp:lastModifiedBy>Korisnik</cp:lastModifiedBy>
  <cp:revision>33</cp:revision>
  <dcterms:created xsi:type="dcterms:W3CDTF">2016-12-01T16:55:32Z</dcterms:created>
  <dcterms:modified xsi:type="dcterms:W3CDTF">2016-12-14T10:24:21Z</dcterms:modified>
</cp:coreProperties>
</file>