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0" r:id="rId11"/>
    <p:sldId id="267" r:id="rId12"/>
    <p:sldId id="268" r:id="rId13"/>
    <p:sldId id="269" r:id="rId14"/>
    <p:sldId id="270" r:id="rId15"/>
    <p:sldId id="271" r:id="rId16"/>
    <p:sldId id="274" r:id="rId17"/>
    <p:sldId id="275" r:id="rId1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1" clrIdx="0">
    <p:extLst>
      <p:ext uri="{19B8F6BF-5375-455C-9EA6-DF929625EA0E}">
        <p15:presenceInfo xmlns:p15="http://schemas.microsoft.com/office/powerpoint/2012/main" xmlns="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4" autoAdjust="0"/>
    <p:restoredTop sz="94660"/>
  </p:normalViewPr>
  <p:slideViewPr>
    <p:cSldViewPr snapToGrid="0">
      <p:cViewPr>
        <p:scale>
          <a:sx n="100" d="100"/>
          <a:sy n="100" d="100"/>
        </p:scale>
        <p:origin x="4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Podatci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Sheet1!$A$2:$A$15</c:f>
              <c:strCache>
                <c:ptCount val="14"/>
                <c:pt idx="0">
                  <c:v>5SOS</c:v>
                </c:pt>
                <c:pt idx="1">
                  <c:v>Outsider</c:v>
                </c:pt>
                <c:pt idx="2">
                  <c:v>Pitbull</c:v>
                </c:pt>
                <c:pt idx="3">
                  <c:v>Dubioza</c:v>
                </c:pt>
                <c:pt idx="4">
                  <c:v>KSI</c:v>
                </c:pt>
                <c:pt idx="5">
                  <c:v>Conor M.</c:v>
                </c:pt>
                <c:pt idx="6">
                  <c:v>Lidia B.</c:v>
                </c:pt>
                <c:pt idx="7">
                  <c:v>Bruno Mars</c:v>
                </c:pt>
                <c:pt idx="8">
                  <c:v>Timmy T.</c:v>
                </c:pt>
                <c:pt idx="9">
                  <c:v>AC/DC</c:v>
                </c:pt>
                <c:pt idx="10">
                  <c:v>Justin B.</c:v>
                </c:pt>
                <c:pt idx="11">
                  <c:v>Slash</c:v>
                </c:pt>
                <c:pt idx="12">
                  <c:v>RHCP</c:v>
                </c:pt>
                <c:pt idx="13">
                  <c:v>Hladno Pivo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7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385024"/>
        <c:axId val="24386560"/>
        <c:axId val="0"/>
      </c:bar3DChart>
      <c:catAx>
        <c:axId val="2438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4386560"/>
        <c:crosses val="autoZero"/>
        <c:auto val="1"/>
        <c:lblAlgn val="ctr"/>
        <c:lblOffset val="100"/>
        <c:noMultiLvlLbl val="0"/>
      </c:catAx>
      <c:valAx>
        <c:axId val="2438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438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03T11:15:59.188" idx="1">
    <p:pos x="10" y="10"/>
    <p:text/>
    <p:extLst>
      <p:ext uri="{C676402C-5697-4E1C-873F-D02D1690AC5C}">
        <p15:threadingInfo xmlns:p15="http://schemas.microsoft.com/office/powerpoint/2012/main" xmlns="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418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612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7539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334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9190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8094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79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3434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492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981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961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628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217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617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305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869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763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9C5CECA8-22C1-4F05-A3E3-1F45E437AE0B}" type="datetimeFigureOut">
              <a:rPr lang="hr-HR" smtClean="0"/>
              <a:t>8.3.2017.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CA7791BC-F552-4BEF-8FBA-895FAC987CA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737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Prikazivanje i analiza podataka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b="1" dirty="0" smtClean="0"/>
              <a:t>By Janko sobota &amp; karlo cavor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1235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Timmy Trumpet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970" y="2298700"/>
            <a:ext cx="6345260" cy="3530600"/>
          </a:xfrm>
        </p:spPr>
        <p:txBody>
          <a:bodyPr/>
          <a:lstStyle/>
          <a:p>
            <a:r>
              <a:rPr lang="hr-HR" dirty="0" smtClean="0"/>
              <a:t>Jan i Noa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46" y="2833580"/>
            <a:ext cx="6230154" cy="350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AC</a:t>
            </a:r>
            <a:r>
              <a:rPr lang="hr-HR" dirty="0" smtClean="0">
                <a:sym typeface="Webdings" panose="05030102010509060703" pitchFamily="18" charset="2"/>
              </a:rPr>
              <a:t></a:t>
            </a:r>
            <a:r>
              <a:rPr lang="hr-HR" dirty="0" smtClean="0"/>
              <a:t>DC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212975"/>
            <a:ext cx="6345260" cy="3530600"/>
          </a:xfrm>
        </p:spPr>
        <p:txBody>
          <a:bodyPr/>
          <a:lstStyle/>
          <a:p>
            <a:r>
              <a:rPr lang="hr-HR" dirty="0" smtClean="0"/>
              <a:t>Patricia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9" y="2766762"/>
            <a:ext cx="6316133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7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Justin Bieber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289175"/>
            <a:ext cx="6345260" cy="3530600"/>
          </a:xfrm>
        </p:spPr>
        <p:txBody>
          <a:bodyPr/>
          <a:lstStyle/>
          <a:p>
            <a:r>
              <a:rPr lang="hr-HR" dirty="0" smtClean="0"/>
              <a:t>Tara, Beata, Mirta, Roberta, Livia, Marko i Jona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2727325"/>
            <a:ext cx="5805488" cy="38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Guns n’Roses (Slash)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193925"/>
            <a:ext cx="6345260" cy="3530600"/>
          </a:xfrm>
        </p:spPr>
        <p:txBody>
          <a:bodyPr/>
          <a:lstStyle/>
          <a:p>
            <a:r>
              <a:rPr lang="hr-HR" dirty="0" smtClean="0"/>
              <a:t>Tea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2767930"/>
            <a:ext cx="6610350" cy="37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Red Hot Chilli Peppers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970" y="2270125"/>
            <a:ext cx="6345260" cy="3530600"/>
          </a:xfrm>
        </p:spPr>
        <p:txBody>
          <a:bodyPr/>
          <a:lstStyle/>
          <a:p>
            <a:r>
              <a:rPr lang="hr-HR" dirty="0" smtClean="0"/>
              <a:t>Lorena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92" y="2687387"/>
            <a:ext cx="561975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Hladno Pivo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222500"/>
            <a:ext cx="6345260" cy="3530600"/>
          </a:xfrm>
        </p:spPr>
        <p:txBody>
          <a:bodyPr/>
          <a:lstStyle/>
          <a:p>
            <a:r>
              <a:rPr lang="hr-HR" dirty="0" smtClean="0"/>
              <a:t>Lovro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867025"/>
            <a:ext cx="5962650" cy="32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Dijagram</a:t>
            </a:r>
            <a:endParaRPr lang="hr-HR" dirty="0"/>
          </a:p>
        </p:txBody>
      </p:sp>
      <p:graphicFrame>
        <p:nvGraphicFramePr>
          <p:cNvPr id="145" name="Chart 144"/>
          <p:cNvGraphicFramePr/>
          <p:nvPr>
            <p:extLst>
              <p:ext uri="{D42A27DB-BD31-4B8C-83A1-F6EECF244321}">
                <p14:modId xmlns:p14="http://schemas.microsoft.com/office/powerpoint/2010/main" val="2142901297"/>
              </p:ext>
            </p:extLst>
          </p:nvPr>
        </p:nvGraphicFramePr>
        <p:xfrm>
          <a:off x="865970" y="2228850"/>
          <a:ext cx="7324725" cy="450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03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4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sada za kraj nama najdraže</a:t>
            </a:r>
            <a:endParaRPr lang="hr-HR" dirty="0"/>
          </a:p>
        </p:txBody>
      </p:sp>
      <p:pic>
        <p:nvPicPr>
          <p:cNvPr id="4" name="Dubioza kolektiv Free.mp3 (The Pirate Bay Song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8938" y="387032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68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3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5 Seconds of Summer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355850"/>
            <a:ext cx="6345260" cy="3530600"/>
          </a:xfrm>
        </p:spPr>
        <p:txBody>
          <a:bodyPr/>
          <a:lstStyle/>
          <a:p>
            <a:r>
              <a:rPr lang="hr-HR" dirty="0" smtClean="0"/>
              <a:t>Anja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67" y="2992443"/>
            <a:ext cx="5743575" cy="36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4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Outsider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270125"/>
            <a:ext cx="6345260" cy="3530600"/>
          </a:xfrm>
        </p:spPr>
        <p:txBody>
          <a:bodyPr/>
          <a:lstStyle/>
          <a:p>
            <a:r>
              <a:rPr lang="hr-HR" dirty="0" smtClean="0"/>
              <a:t>Nika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569" y="2914650"/>
            <a:ext cx="62484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Pitbull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374900"/>
            <a:ext cx="6345260" cy="3530600"/>
          </a:xfrm>
        </p:spPr>
        <p:txBody>
          <a:bodyPr/>
          <a:lstStyle/>
          <a:p>
            <a:r>
              <a:rPr lang="hr-HR" dirty="0" smtClean="0"/>
              <a:t>Patrik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2" y="3095625"/>
            <a:ext cx="4277508" cy="283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3065710"/>
            <a:ext cx="4259685" cy="28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Dubioza Kolektiv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4382" y="2308225"/>
            <a:ext cx="6345260" cy="3530600"/>
          </a:xfrm>
        </p:spPr>
        <p:txBody>
          <a:bodyPr/>
          <a:lstStyle/>
          <a:p>
            <a:r>
              <a:rPr lang="hr-HR" dirty="0" smtClean="0"/>
              <a:t>Janko i Karlo 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6" y="2929609"/>
            <a:ext cx="5657850" cy="36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KSI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270125"/>
            <a:ext cx="6345260" cy="3530600"/>
          </a:xfrm>
        </p:spPr>
        <p:txBody>
          <a:bodyPr/>
          <a:lstStyle/>
          <a:p>
            <a:r>
              <a:rPr lang="hr-HR" dirty="0" smtClean="0"/>
              <a:t>Juraj </a:t>
            </a:r>
            <a:endParaRPr lang="hr-HR" dirty="0"/>
          </a:p>
        </p:txBody>
      </p:sp>
      <p:pic>
        <p:nvPicPr>
          <p:cNvPr id="1026" name="Picture 2" descr="Slikovni rezultat za k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868613"/>
            <a:ext cx="6356350" cy="38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Conor Maynard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155825"/>
            <a:ext cx="6345260" cy="3530600"/>
          </a:xfrm>
        </p:spPr>
        <p:txBody>
          <a:bodyPr/>
          <a:lstStyle/>
          <a:p>
            <a:r>
              <a:rPr lang="hr-HR" dirty="0" smtClean="0"/>
              <a:t>Mila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1" y="2646184"/>
            <a:ext cx="5353050" cy="39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Lidia Bačić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289175"/>
            <a:ext cx="6345260" cy="3530600"/>
          </a:xfrm>
        </p:spPr>
        <p:txBody>
          <a:bodyPr/>
          <a:lstStyle/>
          <a:p>
            <a:r>
              <a:rPr lang="hr-HR" dirty="0" smtClean="0"/>
              <a:t>Max, Vito i Fran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67" y="2885957"/>
            <a:ext cx="5172075" cy="34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Bruno Mars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317750"/>
            <a:ext cx="6345260" cy="3530600"/>
          </a:xfrm>
        </p:spPr>
        <p:txBody>
          <a:bodyPr/>
          <a:lstStyle/>
          <a:p>
            <a:r>
              <a:rPr lang="hr-HR" dirty="0" smtClean="0"/>
              <a:t>Mihael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899172"/>
            <a:ext cx="5448300" cy="34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C000"/>
      </a:accent1>
      <a:accent2>
        <a:srgbClr val="FFC000"/>
      </a:accent2>
      <a:accent3>
        <a:srgbClr val="E6B91E"/>
      </a:accent3>
      <a:accent4>
        <a:srgbClr val="FFC000"/>
      </a:accent4>
      <a:accent5>
        <a:srgbClr val="002060"/>
      </a:accent5>
      <a:accent6>
        <a:srgbClr val="002060"/>
      </a:accent6>
      <a:hlink>
        <a:srgbClr val="F5E3A5"/>
      </a:hlink>
      <a:folHlink>
        <a:srgbClr val="C42F1A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134</TotalTime>
  <Words>85</Words>
  <Application>Microsoft Office PowerPoint</Application>
  <PresentationFormat>Prikaz na zaslonu (4:3)</PresentationFormat>
  <Paragraphs>33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18" baseType="lpstr">
      <vt:lpstr>Ion Boardroom</vt:lpstr>
      <vt:lpstr>Prikazivanje i analiza podataka</vt:lpstr>
      <vt:lpstr>5 Seconds of Summer</vt:lpstr>
      <vt:lpstr>Outsider</vt:lpstr>
      <vt:lpstr>Pitbull</vt:lpstr>
      <vt:lpstr>Dubioza Kolektiv</vt:lpstr>
      <vt:lpstr>KSI</vt:lpstr>
      <vt:lpstr>Conor Maynard</vt:lpstr>
      <vt:lpstr>Lidia Bačić</vt:lpstr>
      <vt:lpstr>Bruno Mars</vt:lpstr>
      <vt:lpstr>Timmy Trumpet</vt:lpstr>
      <vt:lpstr>ACDC</vt:lpstr>
      <vt:lpstr>Justin Bieber</vt:lpstr>
      <vt:lpstr>Guns n’Roses (Slash)</vt:lpstr>
      <vt:lpstr>Red Hot Chilli Peppers</vt:lpstr>
      <vt:lpstr>Hladno Pivo</vt:lpstr>
      <vt:lpstr>Dijagram</vt:lpstr>
      <vt:lpstr>A sada za kraj nama najdraže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RePack by Diakov</dc:creator>
  <cp:lastModifiedBy>Korisnik</cp:lastModifiedBy>
  <cp:revision>7</cp:revision>
  <dcterms:created xsi:type="dcterms:W3CDTF">2016-12-03T09:41:23Z</dcterms:created>
  <dcterms:modified xsi:type="dcterms:W3CDTF">2017-03-08T11:33:19Z</dcterms:modified>
</cp:coreProperties>
</file>