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648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n-US" sz="3200"/>
              <a:t>Filmovi</a:t>
            </a:r>
          </a:p>
        </c:rich>
      </c:tx>
      <c:layout>
        <c:manualLayout>
          <c:xMode val="edge"/>
          <c:yMode val="edge"/>
          <c:x val="0.43348419476873706"/>
          <c:y val="1.5070201030944147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Filmovi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Akcijski</c:v>
                </c:pt>
                <c:pt idx="1">
                  <c:v>Pustolovni</c:v>
                </c:pt>
                <c:pt idx="2">
                  <c:v>Sci-Fi</c:v>
                </c:pt>
                <c:pt idx="3">
                  <c:v>Horror</c:v>
                </c:pt>
                <c:pt idx="4">
                  <c:v>Komedije</c:v>
                </c:pt>
                <c:pt idx="5">
                  <c:v>Kriminalistički</c:v>
                </c:pt>
                <c:pt idx="6">
                  <c:v>Romantični</c:v>
                </c:pt>
                <c:pt idx="7">
                  <c:v>Anime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45"/>
    </mc:Choice>
    <mc:Fallback>
      <c:style val="4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Filmovi</a:t>
            </a:r>
          </a:p>
        </c:rich>
      </c:tx>
      <c:layout>
        <c:manualLayout>
          <c:xMode val="edge"/>
          <c:yMode val="edge"/>
          <c:x val="0.43348419476873706"/>
          <c:y val="1.5070201030944147E-2"/>
        </c:manualLayout>
      </c:layout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Filmovi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Akcijski</c:v>
                </c:pt>
                <c:pt idx="1">
                  <c:v>Pustolovni</c:v>
                </c:pt>
                <c:pt idx="2">
                  <c:v>Sci-Fi</c:v>
                </c:pt>
                <c:pt idx="3">
                  <c:v>Horror</c:v>
                </c:pt>
                <c:pt idx="4">
                  <c:v>Komedije</c:v>
                </c:pt>
                <c:pt idx="5">
                  <c:v>Kriminalistički</c:v>
                </c:pt>
                <c:pt idx="6">
                  <c:v>Romantični</c:v>
                </c:pt>
                <c:pt idx="7">
                  <c:v>Anime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191122048"/>
        <c:axId val="191132032"/>
        <c:axId val="0"/>
      </c:bar3DChart>
      <c:catAx>
        <c:axId val="191122048"/>
        <c:scaling>
          <c:orientation val="minMax"/>
        </c:scaling>
        <c:delete val="0"/>
        <c:axPos val="b"/>
        <c:majorTickMark val="out"/>
        <c:minorTickMark val="none"/>
        <c:tickLblPos val="nextTo"/>
        <c:crossAx val="191132032"/>
        <c:crosses val="autoZero"/>
        <c:auto val="1"/>
        <c:lblAlgn val="ctr"/>
        <c:lblOffset val="100"/>
        <c:noMultiLvlLbl val="0"/>
      </c:catAx>
      <c:valAx>
        <c:axId val="191132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11220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FD0E-C777-4F99-A0E3-E8BA85332E35}" type="datetimeFigureOut">
              <a:rPr lang="hr-HR" smtClean="0"/>
              <a:t>6.12.2016.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2444-009D-4AA6-998A-DCDEF9BD94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398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FD0E-C777-4F99-A0E3-E8BA85332E35}" type="datetimeFigureOut">
              <a:rPr lang="hr-HR" smtClean="0"/>
              <a:t>6.12.2016.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2444-009D-4AA6-998A-DCDEF9BD94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10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FD0E-C777-4F99-A0E3-E8BA85332E35}" type="datetimeFigureOut">
              <a:rPr lang="hr-HR" smtClean="0"/>
              <a:t>6.12.2016.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2444-009D-4AA6-998A-DCDEF9BD94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845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FD0E-C777-4F99-A0E3-E8BA85332E35}" type="datetimeFigureOut">
              <a:rPr lang="hr-HR" smtClean="0"/>
              <a:t>6.12.2016.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2444-009D-4AA6-998A-DCDEF9BD94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844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FD0E-C777-4F99-A0E3-E8BA85332E35}" type="datetimeFigureOut">
              <a:rPr lang="hr-HR" smtClean="0"/>
              <a:t>6.12.2016.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2444-009D-4AA6-998A-DCDEF9BD94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399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FD0E-C777-4F99-A0E3-E8BA85332E35}" type="datetimeFigureOut">
              <a:rPr lang="hr-HR" smtClean="0"/>
              <a:t>6.12.2016.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2444-009D-4AA6-998A-DCDEF9BD94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9755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FD0E-C777-4F99-A0E3-E8BA85332E35}" type="datetimeFigureOut">
              <a:rPr lang="hr-HR" smtClean="0"/>
              <a:t>6.12.2016.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2444-009D-4AA6-998A-DCDEF9BD94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444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FD0E-C777-4F99-A0E3-E8BA85332E35}" type="datetimeFigureOut">
              <a:rPr lang="hr-HR" smtClean="0"/>
              <a:t>6.12.2016.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2444-009D-4AA6-998A-DCDEF9BD94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1104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FD0E-C777-4F99-A0E3-E8BA85332E35}" type="datetimeFigureOut">
              <a:rPr lang="hr-HR" smtClean="0"/>
              <a:t>6.12.2016.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2444-009D-4AA6-998A-DCDEF9BD94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074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FD0E-C777-4F99-A0E3-E8BA85332E35}" type="datetimeFigureOut">
              <a:rPr lang="hr-HR" smtClean="0"/>
              <a:t>6.12.2016.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2444-009D-4AA6-998A-DCDEF9BD94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37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FD0E-C777-4F99-A0E3-E8BA85332E35}" type="datetimeFigureOut">
              <a:rPr lang="hr-HR" smtClean="0"/>
              <a:t>6.12.2016.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2444-009D-4AA6-998A-DCDEF9BD94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575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2FD0E-C777-4F99-A0E3-E8BA85332E35}" type="datetimeFigureOut">
              <a:rPr lang="hr-HR" smtClean="0"/>
              <a:t>6.12.2016.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D2444-009D-4AA6-998A-DCDEF9BD94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686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859602910"/>
              </p:ext>
            </p:extLst>
          </p:nvPr>
        </p:nvGraphicFramePr>
        <p:xfrm>
          <a:off x="1115616" y="764704"/>
          <a:ext cx="6984776" cy="505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2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605537"/>
              </p:ext>
            </p:extLst>
          </p:nvPr>
        </p:nvGraphicFramePr>
        <p:xfrm>
          <a:off x="395536" y="126876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660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3" y="0"/>
            <a:ext cx="8856984" cy="1295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Noa-Pustolovni filmovi</a:t>
            </a:r>
          </a:p>
          <a:p>
            <a:r>
              <a:rPr lang="hr-HR" sz="2000" dirty="0" smtClean="0"/>
              <a:t>Valentina-Akcijski filmovi</a:t>
            </a:r>
          </a:p>
          <a:p>
            <a:r>
              <a:rPr lang="hr-HR" sz="2000" dirty="0" smtClean="0"/>
              <a:t>Edmond-Kriminalistički filmovi                                      </a:t>
            </a:r>
            <a:endParaRPr lang="hr-HR" sz="2000" dirty="0"/>
          </a:p>
          <a:p>
            <a:r>
              <a:rPr lang="hr-HR" sz="2000" dirty="0" smtClean="0"/>
              <a:t>Matija-Anime</a:t>
            </a:r>
          </a:p>
          <a:p>
            <a:r>
              <a:rPr lang="hr-HR" sz="2000" dirty="0" smtClean="0"/>
              <a:t>Sebastijan-Pustolovni filmovi</a:t>
            </a:r>
          </a:p>
          <a:p>
            <a:r>
              <a:rPr lang="hr-HR" sz="2000" dirty="0" smtClean="0"/>
              <a:t>Ivor-Anime</a:t>
            </a:r>
          </a:p>
          <a:p>
            <a:r>
              <a:rPr lang="hr-HR" sz="2000" dirty="0" smtClean="0"/>
              <a:t>Mateja-Horror filmovi</a:t>
            </a:r>
          </a:p>
          <a:p>
            <a:r>
              <a:rPr lang="hr-HR" sz="2000" dirty="0" smtClean="0"/>
              <a:t>Sarah-Anime</a:t>
            </a:r>
          </a:p>
          <a:p>
            <a:r>
              <a:rPr lang="hr-HR" sz="2000" dirty="0" smtClean="0"/>
              <a:t>Antonio-Sci-Fi</a:t>
            </a:r>
          </a:p>
          <a:p>
            <a:r>
              <a:rPr lang="hr-HR" sz="2000" dirty="0" smtClean="0"/>
              <a:t>Ema-Romantični filmovi</a:t>
            </a:r>
          </a:p>
          <a:p>
            <a:r>
              <a:rPr lang="hr-HR" sz="2000" dirty="0" smtClean="0"/>
              <a:t>Linda-Anime</a:t>
            </a:r>
          </a:p>
          <a:p>
            <a:r>
              <a:rPr lang="hr-HR" sz="2000" dirty="0" smtClean="0"/>
              <a:t>Mislav-Anime</a:t>
            </a:r>
          </a:p>
          <a:p>
            <a:r>
              <a:rPr lang="hr-HR" sz="2000" dirty="0" smtClean="0"/>
              <a:t>Jakša-Sci-Fi</a:t>
            </a:r>
          </a:p>
          <a:p>
            <a:r>
              <a:rPr lang="hr-HR" sz="2000" dirty="0" smtClean="0"/>
              <a:t>Marta-Akcijski filmovi</a:t>
            </a:r>
          </a:p>
          <a:p>
            <a:r>
              <a:rPr lang="hr-HR" sz="2000" dirty="0" smtClean="0"/>
              <a:t>Marko-Anime</a:t>
            </a:r>
          </a:p>
          <a:p>
            <a:r>
              <a:rPr lang="hr-HR" sz="2000" dirty="0" smtClean="0"/>
              <a:t>Lena-Anime</a:t>
            </a:r>
          </a:p>
          <a:p>
            <a:r>
              <a:rPr lang="hr-HR" sz="2000" dirty="0" smtClean="0"/>
              <a:t>Dragutin-Horror filmovi</a:t>
            </a:r>
          </a:p>
          <a:p>
            <a:r>
              <a:rPr lang="hr-HR" sz="2000" dirty="0" smtClean="0"/>
              <a:t>Bruno-Anime</a:t>
            </a:r>
          </a:p>
          <a:p>
            <a:r>
              <a:rPr lang="hr-HR" sz="2000" dirty="0" smtClean="0"/>
              <a:t>Mario-Anime</a:t>
            </a:r>
          </a:p>
          <a:p>
            <a:r>
              <a:rPr lang="hr-HR" sz="2000" dirty="0" smtClean="0"/>
              <a:t>Leon-Horror filmovi</a:t>
            </a:r>
          </a:p>
          <a:p>
            <a:r>
              <a:rPr lang="hr-HR" sz="2000" dirty="0" smtClean="0"/>
              <a:t>Sven-Sci Fi</a:t>
            </a:r>
          </a:p>
          <a:p>
            <a:r>
              <a:rPr lang="hr-HR" sz="2000" dirty="0" smtClean="0"/>
              <a:t>Alen-Komedije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116632"/>
            <a:ext cx="3888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Eugen-Anime</a:t>
            </a:r>
          </a:p>
          <a:p>
            <a:r>
              <a:rPr lang="hr-HR" sz="2000" dirty="0" smtClean="0"/>
              <a:t>Lovro-Anime</a:t>
            </a:r>
          </a:p>
          <a:p>
            <a:r>
              <a:rPr lang="hr-HR" sz="2000" dirty="0" smtClean="0"/>
              <a:t>Dominik-Anime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744086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8496944" cy="5472608"/>
          </a:xfrm>
        </p:spPr>
        <p:txBody>
          <a:bodyPr/>
          <a:lstStyle/>
          <a:p>
            <a:r>
              <a:rPr lang="hr-HR" dirty="0" smtClean="0"/>
              <a:t>Anime-12/25=0.48=48%</a:t>
            </a:r>
          </a:p>
          <a:p>
            <a:r>
              <a:rPr lang="hr-HR" dirty="0" smtClean="0"/>
              <a:t>Pustolovni-2/25=0.08=8%</a:t>
            </a:r>
          </a:p>
          <a:p>
            <a:r>
              <a:rPr lang="hr-HR" dirty="0" smtClean="0"/>
              <a:t>Sci-Fi-3/25=0.12=12%</a:t>
            </a:r>
          </a:p>
          <a:p>
            <a:r>
              <a:rPr lang="hr-HR" dirty="0" smtClean="0"/>
              <a:t>Akcijski-2/25=0.08=8%</a:t>
            </a:r>
          </a:p>
          <a:p>
            <a:r>
              <a:rPr lang="hr-HR" dirty="0" smtClean="0"/>
              <a:t>Horror-3/25=0.12=12%</a:t>
            </a:r>
          </a:p>
          <a:p>
            <a:r>
              <a:rPr lang="hr-HR" dirty="0" smtClean="0"/>
              <a:t>Komedije-1/25=0.04=4%</a:t>
            </a:r>
          </a:p>
          <a:p>
            <a:r>
              <a:rPr lang="hr-HR" dirty="0" smtClean="0"/>
              <a:t>Kriminalistički-1/25=0.04=4%</a:t>
            </a:r>
          </a:p>
          <a:p>
            <a:r>
              <a:rPr lang="hr-HR" dirty="0" smtClean="0"/>
              <a:t>Romantični-1/25=0.04=4%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7651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hr-HR" dirty="0" smtClean="0"/>
              <a:t>Tablica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288569"/>
              </p:ext>
            </p:extLst>
          </p:nvPr>
        </p:nvGraphicFramePr>
        <p:xfrm>
          <a:off x="827584" y="2060848"/>
          <a:ext cx="7197725" cy="345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3" imgW="6705728" imgH="3219321" progId="Excel.Sheet.12">
                  <p:embed/>
                </p:oleObj>
              </mc:Choice>
              <mc:Fallback>
                <p:oleObj name="Worksheet" r:id="rId3" imgW="6705728" imgH="321932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4" y="2060848"/>
                        <a:ext cx="7197725" cy="3455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9975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54</Words>
  <Application>Microsoft Office PowerPoint</Application>
  <PresentationFormat>On-screen Show (4:3)</PresentationFormat>
  <Paragraphs>56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Microsoft Excel Worksheet</vt:lpstr>
      <vt:lpstr>PowerPoint Presentation</vt:lpstr>
      <vt:lpstr>PowerPoint Presentation</vt:lpstr>
      <vt:lpstr>PowerPoint Presentation</vt:lpstr>
      <vt:lpstr>PowerPoint Presentation</vt:lpstr>
      <vt:lpstr>Tablica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Vedran Vucelić</dc:creator>
  <cp:lastModifiedBy>Vedran Vucelić</cp:lastModifiedBy>
  <cp:revision>11</cp:revision>
  <dcterms:created xsi:type="dcterms:W3CDTF">2016-12-03T09:49:11Z</dcterms:created>
  <dcterms:modified xsi:type="dcterms:W3CDTF">2016-12-06T09:41:53Z</dcterms:modified>
</cp:coreProperties>
</file>