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9" r:id="rId12"/>
    <p:sldId id="266" r:id="rId13"/>
    <p:sldId id="267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202678709278991E-2"/>
          <c:y val="7.5586454131024799E-2"/>
          <c:w val="0.96331692913385825"/>
          <c:h val="0.84106091996131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Broj korisnija u 7.a OŠ Medvedgrad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Sheet1!$B$2:$E$2</c:f>
              <c:strCache>
                <c:ptCount val="4"/>
                <c:pt idx="0">
                  <c:v>Instagram</c:v>
                </c:pt>
                <c:pt idx="1">
                  <c:v>WhatsApp</c:v>
                </c:pt>
                <c:pt idx="2">
                  <c:v>Facebook</c:v>
                </c:pt>
                <c:pt idx="3">
                  <c:v>Snapchat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69151120"/>
        <c:axId val="269147984"/>
        <c:axId val="0"/>
      </c:bar3DChart>
      <c:catAx>
        <c:axId val="26915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69147984"/>
        <c:crosses val="autoZero"/>
        <c:auto val="1"/>
        <c:lblAlgn val="ctr"/>
        <c:lblOffset val="100"/>
        <c:noMultiLvlLbl val="0"/>
      </c:catAx>
      <c:valAx>
        <c:axId val="26914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6915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2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2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28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28000"/>
                  </a:srgbClr>
                </a:outerShdw>
              </a:effectLst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Intagram</c:v>
                </c:pt>
                <c:pt idx="1">
                  <c:v>Snapchat</c:v>
                </c:pt>
                <c:pt idx="2">
                  <c:v>WhatsApp</c:v>
                </c:pt>
                <c:pt idx="3">
                  <c:v>Facebook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tBiU4se6W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6200" y="1394914"/>
            <a:ext cx="8689976" cy="2509213"/>
          </a:xfrm>
        </p:spPr>
        <p:txBody>
          <a:bodyPr>
            <a:normAutofit/>
          </a:bodyPr>
          <a:lstStyle/>
          <a:p>
            <a:r>
              <a:rPr lang="hr-HR" sz="8000" dirty="0" smtClean="0"/>
              <a:t>Društvene mreže</a:t>
            </a:r>
            <a:endParaRPr lang="hr-HR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111189" y="3711388"/>
            <a:ext cx="11046106" cy="2971800"/>
          </a:xfrm>
        </p:spPr>
        <p:txBody>
          <a:bodyPr>
            <a:normAutofit/>
          </a:bodyPr>
          <a:lstStyle/>
          <a:p>
            <a:r>
              <a:rPr lang="hr-HR" sz="3200" cap="none" dirty="0" smtClean="0">
                <a:solidFill>
                  <a:srgbClr val="92D050"/>
                </a:solidFill>
              </a:rPr>
              <a:t>By: Ana &amp; Nera</a:t>
            </a:r>
            <a:endParaRPr lang="hr-HR" sz="3200" cap="none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21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52043865"/>
              </p:ext>
            </p:extLst>
          </p:nvPr>
        </p:nvGraphicFramePr>
        <p:xfrm>
          <a:off x="447248" y="1237128"/>
          <a:ext cx="11507900" cy="43971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1868"/>
                <a:gridCol w="2650032"/>
                <a:gridCol w="2232000"/>
                <a:gridCol w="2232000"/>
                <a:gridCol w="2232000"/>
              </a:tblGrid>
              <a:tr h="86838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600" dirty="0" err="1" smtClean="0"/>
                        <a:t>Instagram</a:t>
                      </a:r>
                      <a:endParaRPr lang="hr-H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600" dirty="0" err="1" smtClean="0"/>
                        <a:t>Snapchat</a:t>
                      </a:r>
                      <a:endParaRPr lang="hr-H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600" dirty="0" err="1" smtClean="0"/>
                        <a:t>WhatsApp</a:t>
                      </a:r>
                      <a:endParaRPr lang="hr-H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600" dirty="0" smtClean="0"/>
                        <a:t>Facebook</a:t>
                      </a:r>
                      <a:endParaRPr lang="hr-HR" sz="3600" dirty="0"/>
                    </a:p>
                  </a:txBody>
                  <a:tcPr/>
                </a:tc>
              </a:tr>
              <a:tr h="755114">
                <a:tc>
                  <a:txBody>
                    <a:bodyPr/>
                    <a:lstStyle/>
                    <a:p>
                      <a:r>
                        <a:rPr lang="hr-HR" sz="2800" dirty="0" smtClean="0"/>
                        <a:t>frekvencija</a:t>
                      </a:r>
                      <a:endParaRPr lang="hr-H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600" dirty="0" smtClean="0"/>
                        <a:t>         7</a:t>
                      </a:r>
                      <a:endParaRPr lang="hr-H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600" dirty="0" smtClean="0"/>
                        <a:t>       6</a:t>
                      </a:r>
                      <a:endParaRPr lang="hr-H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600" dirty="0" smtClean="0"/>
                        <a:t>      6</a:t>
                      </a:r>
                      <a:endParaRPr lang="hr-H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600" dirty="0" smtClean="0"/>
                        <a:t>       3</a:t>
                      </a:r>
                      <a:endParaRPr lang="hr-HR" sz="3600" dirty="0"/>
                    </a:p>
                  </a:txBody>
                  <a:tcPr/>
                </a:tc>
              </a:tr>
              <a:tr h="77782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Izračun relativne frekvencije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600" dirty="0" smtClean="0"/>
                        <a:t> 7/22=7:</a:t>
                      </a:r>
                      <a:r>
                        <a:rPr lang="hr-HR" sz="3600" baseline="0" dirty="0" smtClean="0"/>
                        <a:t>22</a:t>
                      </a:r>
                      <a:endParaRPr lang="hr-H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600" dirty="0" smtClean="0"/>
                        <a:t> </a:t>
                      </a:r>
                      <a:r>
                        <a:rPr lang="hr-HR" sz="3200" dirty="0" smtClean="0"/>
                        <a:t>6/22=</a:t>
                      </a:r>
                      <a:r>
                        <a:rPr lang="hr-HR" sz="3200" baseline="0" dirty="0" smtClean="0"/>
                        <a:t>6:22</a:t>
                      </a:r>
                      <a:endParaRPr lang="hr-H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6/22=6:22</a:t>
                      </a:r>
                      <a:endParaRPr lang="hr-H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3/22=3:22</a:t>
                      </a:r>
                      <a:endParaRPr lang="hr-HR" sz="3200" dirty="0"/>
                    </a:p>
                  </a:txBody>
                  <a:tcPr/>
                </a:tc>
              </a:tr>
              <a:tr h="77782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Relativna</a:t>
                      </a:r>
                      <a:r>
                        <a:rPr lang="hr-HR" sz="2400" baseline="0" dirty="0" smtClean="0"/>
                        <a:t> frekvencija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600" dirty="0" smtClean="0"/>
                        <a:t> 0.32= </a:t>
                      </a:r>
                      <a:r>
                        <a:rPr lang="hr-HR" sz="3600" dirty="0" smtClean="0">
                          <a:solidFill>
                            <a:srgbClr val="7030A0"/>
                          </a:solidFill>
                        </a:rPr>
                        <a:t>32%</a:t>
                      </a:r>
                      <a:endParaRPr lang="hr-HR" sz="3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3600" dirty="0" smtClean="0"/>
                        <a:t>0.27=</a:t>
                      </a:r>
                      <a:r>
                        <a:rPr lang="hr-HR" sz="3600" dirty="0" smtClean="0">
                          <a:solidFill>
                            <a:srgbClr val="FFFF00"/>
                          </a:solidFill>
                        </a:rPr>
                        <a:t>27% </a:t>
                      </a:r>
                      <a:endParaRPr lang="hr-HR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600" dirty="0" smtClean="0"/>
                        <a:t>0.27=</a:t>
                      </a:r>
                      <a:r>
                        <a:rPr lang="hr-HR" sz="3600" dirty="0" smtClean="0">
                          <a:solidFill>
                            <a:srgbClr val="00B050"/>
                          </a:solidFill>
                        </a:rPr>
                        <a:t>27%</a:t>
                      </a:r>
                      <a:endParaRPr lang="hr-HR" sz="3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600" dirty="0" smtClean="0"/>
                        <a:t>0.14=</a:t>
                      </a:r>
                      <a:r>
                        <a:rPr lang="hr-HR" sz="3600" dirty="0" smtClean="0">
                          <a:solidFill>
                            <a:srgbClr val="0070C0"/>
                          </a:solidFill>
                        </a:rPr>
                        <a:t>14%</a:t>
                      </a:r>
                      <a:endParaRPr lang="hr-HR" sz="3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55114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4">
                  <a:txBody>
                    <a:bodyPr/>
                    <a:lstStyle/>
                    <a:p>
                      <a:r>
                        <a:rPr lang="hr-HR" sz="3600" dirty="0" smtClean="0"/>
                        <a:t>            0.32+0.27+0.27+0.14=</a:t>
                      </a:r>
                      <a:r>
                        <a:rPr lang="hr-HR" sz="4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hr-HR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756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80852028"/>
              </p:ext>
            </p:extLst>
          </p:nvPr>
        </p:nvGraphicFramePr>
        <p:xfrm>
          <a:off x="497541" y="618517"/>
          <a:ext cx="11694459" cy="491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1857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>
                <a:solidFill>
                  <a:srgbClr val="FFFF00"/>
                </a:solidFill>
              </a:rPr>
              <a:t>P</a:t>
            </a:r>
            <a:r>
              <a:rPr lang="hr-HR" sz="7200" dirty="0" smtClean="0">
                <a:solidFill>
                  <a:srgbClr val="FF0000"/>
                </a:solidFill>
              </a:rPr>
              <a:t>o</a:t>
            </a:r>
            <a:r>
              <a:rPr lang="hr-HR" sz="7200" dirty="0" smtClean="0">
                <a:solidFill>
                  <a:srgbClr val="C00000"/>
                </a:solidFill>
              </a:rPr>
              <a:t>b</a:t>
            </a:r>
            <a:r>
              <a:rPr lang="hr-HR" sz="7200" dirty="0" smtClean="0">
                <a:solidFill>
                  <a:srgbClr val="B80871"/>
                </a:solidFill>
              </a:rPr>
              <a:t>j</a:t>
            </a:r>
            <a:r>
              <a:rPr lang="hr-HR" sz="7200" dirty="0" smtClean="0">
                <a:solidFill>
                  <a:srgbClr val="7030A0"/>
                </a:solidFill>
              </a:rPr>
              <a:t>e</a:t>
            </a:r>
            <a:r>
              <a:rPr lang="hr-HR" sz="7200" dirty="0" smtClean="0">
                <a:solidFill>
                  <a:srgbClr val="FFFF00"/>
                </a:solidFill>
              </a:rPr>
              <a:t>d</a:t>
            </a:r>
            <a:r>
              <a:rPr lang="hr-HR" sz="7200" dirty="0" smtClean="0">
                <a:solidFill>
                  <a:srgbClr val="FF0000"/>
                </a:solidFill>
              </a:rPr>
              <a:t>n</a:t>
            </a:r>
            <a:r>
              <a:rPr lang="hr-HR" sz="7200" dirty="0" smtClean="0">
                <a:solidFill>
                  <a:srgbClr val="C00000"/>
                </a:solidFill>
              </a:rPr>
              <a:t>i</a:t>
            </a:r>
            <a:r>
              <a:rPr lang="hr-HR" sz="7200" dirty="0" smtClean="0">
                <a:solidFill>
                  <a:srgbClr val="B80871"/>
                </a:solidFill>
              </a:rPr>
              <a:t>k </a:t>
            </a:r>
            <a:r>
              <a:rPr lang="hr-HR" sz="7200" dirty="0" smtClean="0"/>
              <a:t>je…</a:t>
            </a:r>
            <a:endParaRPr lang="hr-HR" sz="72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1296" t="24340" r="29875" b="24216"/>
          <a:stretch/>
        </p:blipFill>
        <p:spPr>
          <a:xfrm>
            <a:off x="3818964" y="2401407"/>
            <a:ext cx="3953436" cy="3864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941" y="1895469"/>
            <a:ext cx="2438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22" y="1895469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49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00B050"/>
                </a:solidFill>
              </a:rPr>
              <a:t>2. </a:t>
            </a:r>
            <a:r>
              <a:rPr lang="hr-HR" sz="6000" dirty="0" smtClean="0">
                <a:solidFill>
                  <a:srgbClr val="FFFF00"/>
                </a:solidFill>
              </a:rPr>
              <a:t>Mjesto </a:t>
            </a:r>
            <a:r>
              <a:rPr lang="hr-HR" sz="6000" dirty="0" smtClean="0"/>
              <a:t>dijele…</a:t>
            </a:r>
            <a:endParaRPr lang="hr-HR" sz="60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84435" y="2514598"/>
            <a:ext cx="4393791" cy="3496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631" y="2362176"/>
            <a:ext cx="3800981" cy="380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27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solidFill>
                  <a:schemeClr val="accent4">
                    <a:lumMod val="50000"/>
                  </a:schemeClr>
                </a:solidFill>
              </a:rPr>
              <a:t>I zadnji je…</a:t>
            </a:r>
            <a:endParaRPr lang="hr-HR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256" y="835650"/>
            <a:ext cx="1206173" cy="116190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102191" y="2558726"/>
            <a:ext cx="3750892" cy="37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88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19" y="4706422"/>
            <a:ext cx="10364451" cy="1596177"/>
          </a:xfrm>
        </p:spPr>
        <p:txBody>
          <a:bodyPr>
            <a:noAutofit/>
          </a:bodyPr>
          <a:lstStyle/>
          <a:p>
            <a:r>
              <a:rPr lang="hr-HR" sz="11500" dirty="0" err="1" smtClean="0"/>
              <a:t>Toe</a:t>
            </a:r>
            <a:r>
              <a:rPr lang="hr-HR" sz="11500" dirty="0" smtClean="0"/>
              <a:t> to</a:t>
            </a:r>
            <a:endParaRPr lang="hr-HR" sz="11500" dirty="0"/>
          </a:p>
        </p:txBody>
      </p:sp>
      <p:pic>
        <p:nvPicPr>
          <p:cNvPr id="5" name="FtBiU4se6WY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67218" y="753593"/>
            <a:ext cx="7027251" cy="395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61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010" y="341477"/>
            <a:ext cx="10364451" cy="1596177"/>
          </a:xfrm>
        </p:spPr>
        <p:txBody>
          <a:bodyPr>
            <a:normAutofit/>
          </a:bodyPr>
          <a:lstStyle/>
          <a:p>
            <a:r>
              <a:rPr lang="hr-HR" sz="7200" dirty="0" smtClean="0">
                <a:solidFill>
                  <a:srgbClr val="FFFF00"/>
                </a:solidFill>
              </a:rPr>
              <a:t>I</a:t>
            </a:r>
            <a:r>
              <a:rPr lang="hr-HR" sz="7200" dirty="0" smtClean="0">
                <a:solidFill>
                  <a:srgbClr val="FF0000"/>
                </a:solidFill>
              </a:rPr>
              <a:t>N</a:t>
            </a:r>
            <a:r>
              <a:rPr lang="hr-HR" sz="7200" dirty="0" smtClean="0">
                <a:solidFill>
                  <a:srgbClr val="C00000"/>
                </a:solidFill>
              </a:rPr>
              <a:t>S</a:t>
            </a:r>
            <a:r>
              <a:rPr lang="hr-HR" sz="7200" dirty="0" smtClean="0">
                <a:solidFill>
                  <a:srgbClr val="B80871"/>
                </a:solidFill>
              </a:rPr>
              <a:t>T</a:t>
            </a:r>
            <a:r>
              <a:rPr lang="hr-HR" sz="7200" dirty="0" smtClean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hr-HR" sz="7200" dirty="0" smtClean="0">
                <a:solidFill>
                  <a:srgbClr val="FFFF00"/>
                </a:solidFill>
              </a:rPr>
              <a:t>G</a:t>
            </a:r>
            <a:r>
              <a:rPr lang="hr-HR" sz="7200" dirty="0" smtClean="0">
                <a:solidFill>
                  <a:srgbClr val="FF0000"/>
                </a:solidFill>
              </a:rPr>
              <a:t>R</a:t>
            </a:r>
            <a:r>
              <a:rPr lang="hr-HR" sz="7200" dirty="0" smtClean="0">
                <a:solidFill>
                  <a:srgbClr val="C00000"/>
                </a:solidFill>
              </a:rPr>
              <a:t>A</a:t>
            </a:r>
            <a:r>
              <a:rPr lang="hr-HR" sz="7200" dirty="0" smtClean="0">
                <a:solidFill>
                  <a:srgbClr val="B80871"/>
                </a:solidFill>
              </a:rPr>
              <a:t>M</a:t>
            </a:r>
            <a:endParaRPr lang="hr-HR" sz="72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711" y="1779082"/>
            <a:ext cx="3437348" cy="1735947"/>
          </a:xfrm>
        </p:spPr>
      </p:pic>
      <p:sp>
        <p:nvSpPr>
          <p:cNvPr id="7" name="TextBox 6"/>
          <p:cNvSpPr txBox="1"/>
          <p:nvPr/>
        </p:nvSpPr>
        <p:spPr>
          <a:xfrm>
            <a:off x="849714" y="5206569"/>
            <a:ext cx="10327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err="1" smtClean="0"/>
              <a:t>Instagram</a:t>
            </a:r>
            <a:r>
              <a:rPr lang="hr-HR" sz="4000" dirty="0" smtClean="0"/>
              <a:t> je popularna aplikacija za dijeljenje fotografija i videa putem mobitela.</a:t>
            </a:r>
            <a:endParaRPr lang="hr-HR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469979" y="3879888"/>
            <a:ext cx="6766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err="1" smtClean="0"/>
              <a:t>Instagram</a:t>
            </a:r>
            <a:r>
              <a:rPr lang="hr-HR" sz="4000" dirty="0" smtClean="0"/>
              <a:t> je izabralo 7 </a:t>
            </a:r>
            <a:r>
              <a:rPr lang="hr-HR" sz="4000" dirty="0" smtClean="0"/>
              <a:t>učenika.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4116669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222" y="416811"/>
            <a:ext cx="10364451" cy="1596177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5438" y="985930"/>
            <a:ext cx="2691085" cy="4774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817" y="935191"/>
            <a:ext cx="2792136" cy="4825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890" y="988994"/>
            <a:ext cx="2993847" cy="477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28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322681"/>
            <a:ext cx="10364451" cy="1596177"/>
          </a:xfrm>
        </p:spPr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FFFF00"/>
                </a:solidFill>
              </a:rPr>
              <a:t>snapchat</a:t>
            </a:r>
            <a:endParaRPr lang="hr-HR" sz="60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9334" t="1351" r="19255"/>
          <a:stretch/>
        </p:blipFill>
        <p:spPr>
          <a:xfrm>
            <a:off x="4393825" y="1658341"/>
            <a:ext cx="3404348" cy="2706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9438" y="4494390"/>
            <a:ext cx="6673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/>
              <a:t>Snapchat je izabralo 6 </a:t>
            </a:r>
            <a:r>
              <a:rPr lang="hr-HR" sz="4000" dirty="0" smtClean="0"/>
              <a:t>učenika.</a:t>
            </a:r>
            <a:endParaRPr lang="hr-H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67668" y="5331395"/>
            <a:ext cx="114566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/>
              <a:t>Snapchat je aplikacija za brzo dijeljenje i postavljanje </a:t>
            </a:r>
          </a:p>
          <a:p>
            <a:r>
              <a:rPr lang="hr-HR" sz="4000" dirty="0"/>
              <a:t>f</a:t>
            </a:r>
            <a:r>
              <a:rPr lang="hr-HR" sz="4000" dirty="0" smtClean="0"/>
              <a:t>otografija </a:t>
            </a:r>
            <a:r>
              <a:rPr lang="hr-HR" sz="4000" dirty="0" smtClean="0"/>
              <a:t>te za razgovore.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4136975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328" y="86327"/>
            <a:ext cx="10364451" cy="1596177"/>
          </a:xfrm>
        </p:spPr>
        <p:txBody>
          <a:bodyPr>
            <a:normAutofit/>
          </a:bodyPr>
          <a:lstStyle/>
          <a:p>
            <a:r>
              <a:rPr lang="hr-HR" sz="4400" dirty="0" smtClean="0">
                <a:solidFill>
                  <a:srgbClr val="FFFF00"/>
                </a:solidFill>
              </a:rPr>
              <a:t>Najpoznatiji snap filteri</a:t>
            </a:r>
            <a:r>
              <a:rPr lang="hr-HR" sz="4400" dirty="0" smtClean="0"/>
              <a:t>:</a:t>
            </a:r>
            <a:endParaRPr lang="hr-HR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0766" r="9822"/>
          <a:stretch/>
        </p:blipFill>
        <p:spPr>
          <a:xfrm>
            <a:off x="349623" y="2542546"/>
            <a:ext cx="2420471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362" y="1856018"/>
            <a:ext cx="2168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Doggy filter</a:t>
            </a:r>
            <a:endParaRPr lang="hr-HR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0971" y="564335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Cameron Dallas</a:t>
            </a:r>
            <a:endParaRPr lang="hr-HR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311" r="3744" b="24603"/>
          <a:stretch/>
        </p:blipFill>
        <p:spPr>
          <a:xfrm>
            <a:off x="3367571" y="2542648"/>
            <a:ext cx="2324606" cy="30478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7571" y="1820137"/>
            <a:ext cx="2135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Flower filter</a:t>
            </a:r>
            <a:endParaRPr lang="hr-HR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185211" y="5629187"/>
            <a:ext cx="2689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Ariana Grande</a:t>
            </a:r>
            <a:endParaRPr lang="hr-HR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019" y="2542546"/>
            <a:ext cx="2657217" cy="31609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43090" y="1861814"/>
            <a:ext cx="2271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Unicorn filter</a:t>
            </a:r>
            <a:endParaRPr lang="hr-HR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082553" y="5643350"/>
            <a:ext cx="2630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Shawn Mendes</a:t>
            </a:r>
            <a:endParaRPr lang="hr-HR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6718" y="2542546"/>
            <a:ext cx="2601532" cy="32476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7341" y="1957771"/>
            <a:ext cx="2563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Sad face filter</a:t>
            </a:r>
            <a:endParaRPr lang="hr-HR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9265996" y="5790210"/>
            <a:ext cx="2162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Kylie Jenner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419218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34" y="383763"/>
            <a:ext cx="10364451" cy="1324014"/>
          </a:xfrm>
        </p:spPr>
        <p:txBody>
          <a:bodyPr>
            <a:normAutofit/>
          </a:bodyPr>
          <a:lstStyle/>
          <a:p>
            <a:r>
              <a:rPr lang="hr-HR" sz="6000" dirty="0" smtClean="0">
                <a:solidFill>
                  <a:schemeClr val="accent4">
                    <a:lumMod val="75000"/>
                  </a:schemeClr>
                </a:solidFill>
              </a:rPr>
              <a:t>facebook</a:t>
            </a:r>
            <a:endParaRPr lang="hr-HR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99116" y="1576527"/>
            <a:ext cx="2713085" cy="2713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4289612"/>
            <a:ext cx="10717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Facebook je izabralo 3 učenika.</a:t>
            </a:r>
            <a:endParaRPr lang="hr-H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13770" y="4980027"/>
            <a:ext cx="116837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/>
              <a:t>Facebook je najpoznatija društvena mreža diljem svijeta.</a:t>
            </a:r>
          </a:p>
          <a:p>
            <a:r>
              <a:rPr lang="hr-HR" sz="4000" dirty="0" smtClean="0"/>
              <a:t>Služi za dopisivanje, objavljivanje fotografija i videa.</a:t>
            </a:r>
            <a:endParaRPr lang="hr-HR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34" y="1506963"/>
            <a:ext cx="1986535" cy="1986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133" y="1576527"/>
            <a:ext cx="1992030" cy="192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23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3" y="268893"/>
            <a:ext cx="10364451" cy="1596177"/>
          </a:xfrm>
        </p:spPr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00B050"/>
                </a:solidFill>
              </a:rPr>
              <a:t>what’s</a:t>
            </a:r>
            <a:r>
              <a:rPr lang="hr-HR" sz="6000" dirty="0" smtClean="0"/>
              <a:t> </a:t>
            </a:r>
            <a:r>
              <a:rPr lang="hr-HR" sz="6000" dirty="0" smtClean="0">
                <a:solidFill>
                  <a:srgbClr val="00B050"/>
                </a:solidFill>
              </a:rPr>
              <a:t>app</a:t>
            </a:r>
            <a:endParaRPr lang="hr-HR" sz="60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57231" y="1528620"/>
            <a:ext cx="2877533" cy="2877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911" y="4504764"/>
            <a:ext cx="6968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/>
              <a:t>WhatsApp je izabralo 6 učenika.</a:t>
            </a:r>
            <a:endParaRPr lang="hr-H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18802" y="5131640"/>
            <a:ext cx="113543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/>
              <a:t>WhatsApp je jedna od najpoznatijih društvenih mreža </a:t>
            </a:r>
          </a:p>
          <a:p>
            <a:r>
              <a:rPr lang="hr-HR" sz="4000" dirty="0"/>
              <a:t>z</a:t>
            </a:r>
            <a:r>
              <a:rPr lang="hr-HR" sz="4000" dirty="0" smtClean="0"/>
              <a:t>a komunikaciju.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633726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337183"/>
            <a:ext cx="3792697" cy="1596177"/>
          </a:xfrm>
        </p:spPr>
        <p:txBody>
          <a:bodyPr>
            <a:normAutofit fontScale="90000"/>
          </a:bodyPr>
          <a:lstStyle/>
          <a:p>
            <a:r>
              <a:rPr lang="hr-HR" sz="6000" dirty="0" smtClean="0">
                <a:solidFill>
                  <a:srgbClr val="00B050"/>
                </a:solidFill>
              </a:rPr>
              <a:t>evo primjera:</a:t>
            </a:r>
            <a:endParaRPr lang="hr-HR" sz="6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b="7593"/>
          <a:stretch/>
        </p:blipFill>
        <p:spPr>
          <a:xfrm>
            <a:off x="5118865" y="337183"/>
            <a:ext cx="3796536" cy="623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99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18518"/>
            <a:ext cx="10029996" cy="6365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12807245"/>
              </p:ext>
            </p:extLst>
          </p:nvPr>
        </p:nvGraphicFramePr>
        <p:xfrm>
          <a:off x="914400" y="1045029"/>
          <a:ext cx="10363200" cy="539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3290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288</TotalTime>
  <Words>164</Words>
  <Application>Microsoft Office PowerPoint</Application>
  <PresentationFormat>Widescreen</PresentationFormat>
  <Paragraphs>52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Tw Cen MT</vt:lpstr>
      <vt:lpstr>Droplet</vt:lpstr>
      <vt:lpstr>Društvene mreže</vt:lpstr>
      <vt:lpstr>INSTAGRAM</vt:lpstr>
      <vt:lpstr>PowerPoint Presentation</vt:lpstr>
      <vt:lpstr>snapchat</vt:lpstr>
      <vt:lpstr>Najpoznatiji snap filteri:</vt:lpstr>
      <vt:lpstr>facebook</vt:lpstr>
      <vt:lpstr>what’s app</vt:lpstr>
      <vt:lpstr>evo primjera:</vt:lpstr>
      <vt:lpstr>PowerPoint Presentation</vt:lpstr>
      <vt:lpstr>PowerPoint Presentation</vt:lpstr>
      <vt:lpstr>PowerPoint Presentation</vt:lpstr>
      <vt:lpstr>Pobjednik je…</vt:lpstr>
      <vt:lpstr>2. Mjesto dijele…</vt:lpstr>
      <vt:lpstr>I zadnji je…</vt:lpstr>
      <vt:lpstr>Toe 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Društvene mreže</dc:title>
  <dc:creator>Admin</dc:creator>
  <cp:lastModifiedBy>Admin</cp:lastModifiedBy>
  <cp:revision>17</cp:revision>
  <dcterms:created xsi:type="dcterms:W3CDTF">2016-12-12T15:53:28Z</dcterms:created>
  <dcterms:modified xsi:type="dcterms:W3CDTF">2016-12-15T16:44:25Z</dcterms:modified>
</cp:coreProperties>
</file>