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745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EB63D0-C7AE-42F8-81EA-CE3F49A47BEB}" type="datetimeFigureOut">
              <a:rPr lang="hr-HR" smtClean="0"/>
              <a:t>17.3.2018.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D800DF-67D5-4277-96A3-77F1BC50F22E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Image result for ravnal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1907704" cy="1907704"/>
          </a:xfrm>
          <a:prstGeom prst="rect">
            <a:avLst/>
          </a:prstGeom>
          <a:noFill/>
        </p:spPr>
      </p:pic>
      <p:pic>
        <p:nvPicPr>
          <p:cNvPr id="1030" name="Picture 6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387424"/>
            <a:ext cx="1905000" cy="1905000"/>
          </a:xfrm>
          <a:prstGeom prst="rect">
            <a:avLst/>
          </a:prstGeom>
          <a:noFill/>
        </p:spPr>
      </p:pic>
      <p:pic>
        <p:nvPicPr>
          <p:cNvPr id="1032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387424"/>
            <a:ext cx="1905000" cy="1905000"/>
          </a:xfrm>
          <a:prstGeom prst="rect">
            <a:avLst/>
          </a:prstGeom>
          <a:noFill/>
        </p:spPr>
      </p:pic>
      <p:pic>
        <p:nvPicPr>
          <p:cNvPr id="1034" name="Picture 10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1905000" cy="1905000"/>
          </a:xfrm>
          <a:prstGeom prst="rect">
            <a:avLst/>
          </a:prstGeom>
          <a:noFill/>
        </p:spPr>
      </p:pic>
      <p:pic>
        <p:nvPicPr>
          <p:cNvPr id="1036" name="Picture 12" descr="Image result for ina benzin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92696"/>
            <a:ext cx="3105763" cy="1750874"/>
          </a:xfrm>
          <a:prstGeom prst="rect">
            <a:avLst/>
          </a:prstGeom>
          <a:noFill/>
        </p:spPr>
      </p:pic>
      <p:pic>
        <p:nvPicPr>
          <p:cNvPr id="10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-315416"/>
            <a:ext cx="1905000" cy="1905000"/>
          </a:xfrm>
          <a:prstGeom prst="rect">
            <a:avLst/>
          </a:prstGeom>
          <a:noFill/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2073" y="908720"/>
            <a:ext cx="1475656" cy="1475656"/>
          </a:xfrm>
          <a:prstGeom prst="rect">
            <a:avLst/>
          </a:prstGeom>
          <a:noFill/>
        </p:spPr>
      </p:pic>
      <p:sp>
        <p:nvSpPr>
          <p:cNvPr id="1042" name="AutoShape 18" descr="Image result for win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4" name="AutoShape 20" descr="Image result for win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6" name="AutoShape 22" descr="Image result for win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8" name="AutoShape 24" descr="Image result for win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50" name="Picture 26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3096"/>
            <a:ext cx="1403648" cy="2283180"/>
          </a:xfrm>
          <a:prstGeom prst="rect">
            <a:avLst/>
          </a:prstGeom>
          <a:noFill/>
        </p:spPr>
      </p:pic>
      <p:pic>
        <p:nvPicPr>
          <p:cNvPr id="18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-387424"/>
            <a:ext cx="1905000" cy="1905000"/>
          </a:xfrm>
          <a:prstGeom prst="rect">
            <a:avLst/>
          </a:prstGeom>
          <a:noFill/>
        </p:spPr>
      </p:pic>
      <p:pic>
        <p:nvPicPr>
          <p:cNvPr id="19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1905000" cy="1905000"/>
          </a:xfrm>
          <a:prstGeom prst="rect">
            <a:avLst/>
          </a:prstGeom>
          <a:noFill/>
        </p:spPr>
      </p:pic>
      <p:pic>
        <p:nvPicPr>
          <p:cNvPr id="20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56992"/>
            <a:ext cx="1905000" cy="1905000"/>
          </a:xfrm>
          <a:prstGeom prst="rect">
            <a:avLst/>
          </a:prstGeom>
          <a:noFill/>
        </p:spPr>
      </p:pic>
      <p:pic>
        <p:nvPicPr>
          <p:cNvPr id="1052" name="Picture 28" descr="Image result for stol sli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653136"/>
            <a:ext cx="2160240" cy="1916832"/>
          </a:xfrm>
          <a:prstGeom prst="rect">
            <a:avLst/>
          </a:prstGeom>
          <a:noFill/>
        </p:spPr>
      </p:pic>
      <p:pic>
        <p:nvPicPr>
          <p:cNvPr id="22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1905000" cy="1905000"/>
          </a:xfrm>
          <a:prstGeom prst="rect">
            <a:avLst/>
          </a:prstGeom>
          <a:noFill/>
        </p:spPr>
      </p:pic>
      <p:pic>
        <p:nvPicPr>
          <p:cNvPr id="23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1905000" cy="1905000"/>
          </a:xfrm>
          <a:prstGeom prst="rect">
            <a:avLst/>
          </a:prstGeom>
          <a:noFill/>
        </p:spPr>
      </p:pic>
      <p:sp>
        <p:nvSpPr>
          <p:cNvPr id="1054" name="AutoShape 30" descr="Image result for 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56" name="AutoShape 32" descr="Image result for 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58" name="AutoShape 34" descr="Image result for 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60" name="Picture 36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5085184"/>
            <a:ext cx="1141627" cy="1118328"/>
          </a:xfrm>
          <a:prstGeom prst="rect">
            <a:avLst/>
          </a:prstGeom>
          <a:noFill/>
        </p:spPr>
      </p:pic>
      <p:pic>
        <p:nvPicPr>
          <p:cNvPr id="1062" name="Picture 38" descr="Image result for 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708920"/>
            <a:ext cx="889793" cy="1152128"/>
          </a:xfrm>
          <a:prstGeom prst="rect">
            <a:avLst/>
          </a:prstGeom>
          <a:noFill/>
        </p:spPr>
      </p:pic>
      <p:pic>
        <p:nvPicPr>
          <p:cNvPr id="1066" name="Picture 42" descr="Image result for ha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797152"/>
            <a:ext cx="968375" cy="1772816"/>
          </a:xfrm>
          <a:prstGeom prst="rect">
            <a:avLst/>
          </a:prstGeom>
          <a:noFill/>
        </p:spPr>
      </p:pic>
      <p:pic>
        <p:nvPicPr>
          <p:cNvPr id="31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89040"/>
            <a:ext cx="1905000" cy="1905000"/>
          </a:xfrm>
          <a:prstGeom prst="rect">
            <a:avLst/>
          </a:prstGeom>
          <a:noFill/>
        </p:spPr>
      </p:pic>
      <p:pic>
        <p:nvPicPr>
          <p:cNvPr id="32" name="Picture 8" descr="Image result for apostroph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78904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kojem se međusobnom položaju nalaze ravnine</a:t>
            </a:r>
            <a:r>
              <a:rPr lang="hr-HR" dirty="0" smtClean="0"/>
              <a:t>: ploče i poda?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lphaLcParenR"/>
            </a:pPr>
            <a:endParaRPr lang="hr-HR" dirty="0" smtClean="0"/>
          </a:p>
          <a:p>
            <a:pPr marL="578358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leže jedna na drugoj</a:t>
            </a:r>
            <a:endParaRPr lang="hr-HR" dirty="0" smtClean="0"/>
          </a:p>
          <a:p>
            <a:pPr marL="578358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paralelne su</a:t>
            </a:r>
            <a:endParaRPr lang="hr-HR" dirty="0" smtClean="0"/>
          </a:p>
          <a:p>
            <a:pPr marL="578358" indent="-51435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sijeku se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Netočan odgovor!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 descr="Image result for disappointed simps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23553" cy="4217665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51520" y="5589240"/>
            <a:ext cx="115212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Točan odgovor!!!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174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14499"/>
            <a:ext cx="5143500" cy="5143501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40352" y="5373216"/>
            <a:ext cx="1224136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Na kocki odaberi ravninu koja siječe ravninu označenu bojom teksta.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4818" name="Picture 2" descr="Image result for ko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5383762" cy="4687491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1100659">
            <a:off x="6635376" y="3571136"/>
            <a:ext cx="1656184" cy="11521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reeform 11"/>
          <p:cNvSpPr/>
          <p:nvPr/>
        </p:nvSpPr>
        <p:spPr>
          <a:xfrm>
            <a:off x="5570806" y="2358350"/>
            <a:ext cx="917721" cy="3240592"/>
          </a:xfrm>
          <a:custGeom>
            <a:avLst/>
            <a:gdLst>
              <a:gd name="connsiteX0" fmla="*/ 0 w 917721"/>
              <a:gd name="connsiteY0" fmla="*/ 1369588 h 3240592"/>
              <a:gd name="connsiteX1" fmla="*/ 14068 w 917721"/>
              <a:gd name="connsiteY1" fmla="*/ 1046032 h 3240592"/>
              <a:gd name="connsiteX2" fmla="*/ 56271 w 917721"/>
              <a:gd name="connsiteY2" fmla="*/ 905355 h 3240592"/>
              <a:gd name="connsiteX3" fmla="*/ 84406 w 917721"/>
              <a:gd name="connsiteY3" fmla="*/ 877219 h 3240592"/>
              <a:gd name="connsiteX4" fmla="*/ 98474 w 917721"/>
              <a:gd name="connsiteY4" fmla="*/ 919422 h 3240592"/>
              <a:gd name="connsiteX5" fmla="*/ 70339 w 917721"/>
              <a:gd name="connsiteY5" fmla="*/ 1214844 h 3240592"/>
              <a:gd name="connsiteX6" fmla="*/ 56271 w 917721"/>
              <a:gd name="connsiteY6" fmla="*/ 1285182 h 3240592"/>
              <a:gd name="connsiteX7" fmla="*/ 42203 w 917721"/>
              <a:gd name="connsiteY7" fmla="*/ 1341453 h 3240592"/>
              <a:gd name="connsiteX8" fmla="*/ 14068 w 917721"/>
              <a:gd name="connsiteY8" fmla="*/ 1580604 h 3240592"/>
              <a:gd name="connsiteX9" fmla="*/ 28136 w 917721"/>
              <a:gd name="connsiteY9" fmla="*/ 1468062 h 3240592"/>
              <a:gd name="connsiteX10" fmla="*/ 42203 w 917721"/>
              <a:gd name="connsiteY10" fmla="*/ 1383656 h 3240592"/>
              <a:gd name="connsiteX11" fmla="*/ 70339 w 917721"/>
              <a:gd name="connsiteY11" fmla="*/ 1299250 h 3240592"/>
              <a:gd name="connsiteX12" fmla="*/ 112542 w 917721"/>
              <a:gd name="connsiteY12" fmla="*/ 1116370 h 3240592"/>
              <a:gd name="connsiteX13" fmla="*/ 154745 w 917721"/>
              <a:gd name="connsiteY13" fmla="*/ 1003828 h 3240592"/>
              <a:gd name="connsiteX14" fmla="*/ 168812 w 917721"/>
              <a:gd name="connsiteY14" fmla="*/ 947558 h 3240592"/>
              <a:gd name="connsiteX15" fmla="*/ 182880 w 917721"/>
              <a:gd name="connsiteY15" fmla="*/ 905355 h 3240592"/>
              <a:gd name="connsiteX16" fmla="*/ 196948 w 917721"/>
              <a:gd name="connsiteY16" fmla="*/ 849084 h 3240592"/>
              <a:gd name="connsiteX17" fmla="*/ 253219 w 917721"/>
              <a:gd name="connsiteY17" fmla="*/ 736542 h 3240592"/>
              <a:gd name="connsiteX18" fmla="*/ 267286 w 917721"/>
              <a:gd name="connsiteY18" fmla="*/ 680272 h 3240592"/>
              <a:gd name="connsiteX19" fmla="*/ 281354 w 917721"/>
              <a:gd name="connsiteY19" fmla="*/ 638068 h 3240592"/>
              <a:gd name="connsiteX20" fmla="*/ 267286 w 917721"/>
              <a:gd name="connsiteY20" fmla="*/ 764678 h 3240592"/>
              <a:gd name="connsiteX21" fmla="*/ 239151 w 917721"/>
              <a:gd name="connsiteY21" fmla="*/ 891287 h 3240592"/>
              <a:gd name="connsiteX22" fmla="*/ 225083 w 917721"/>
              <a:gd name="connsiteY22" fmla="*/ 1017896 h 3240592"/>
              <a:gd name="connsiteX23" fmla="*/ 211016 w 917721"/>
              <a:gd name="connsiteY23" fmla="*/ 1158573 h 3240592"/>
              <a:gd name="connsiteX24" fmla="*/ 196948 w 917721"/>
              <a:gd name="connsiteY24" fmla="*/ 1214844 h 3240592"/>
              <a:gd name="connsiteX25" fmla="*/ 182880 w 917721"/>
              <a:gd name="connsiteY25" fmla="*/ 1285182 h 3240592"/>
              <a:gd name="connsiteX26" fmla="*/ 154745 w 917721"/>
              <a:gd name="connsiteY26" fmla="*/ 1453995 h 3240592"/>
              <a:gd name="connsiteX27" fmla="*/ 126609 w 917721"/>
              <a:gd name="connsiteY27" fmla="*/ 1538401 h 3240592"/>
              <a:gd name="connsiteX28" fmla="*/ 112542 w 917721"/>
              <a:gd name="connsiteY28" fmla="*/ 1636875 h 3240592"/>
              <a:gd name="connsiteX29" fmla="*/ 84406 w 917721"/>
              <a:gd name="connsiteY29" fmla="*/ 1721281 h 3240592"/>
              <a:gd name="connsiteX30" fmla="*/ 56271 w 917721"/>
              <a:gd name="connsiteY30" fmla="*/ 1819755 h 3240592"/>
              <a:gd name="connsiteX31" fmla="*/ 42203 w 917721"/>
              <a:gd name="connsiteY31" fmla="*/ 1988567 h 3240592"/>
              <a:gd name="connsiteX32" fmla="*/ 28136 w 917721"/>
              <a:gd name="connsiteY32" fmla="*/ 2030770 h 3240592"/>
              <a:gd name="connsiteX33" fmla="*/ 14068 w 917721"/>
              <a:gd name="connsiteY33" fmla="*/ 2101108 h 3240592"/>
              <a:gd name="connsiteX34" fmla="*/ 28136 w 917721"/>
              <a:gd name="connsiteY34" fmla="*/ 1974499 h 3240592"/>
              <a:gd name="connsiteX35" fmla="*/ 42203 w 917721"/>
              <a:gd name="connsiteY35" fmla="*/ 1861958 h 3240592"/>
              <a:gd name="connsiteX36" fmla="*/ 84406 w 917721"/>
              <a:gd name="connsiteY36" fmla="*/ 1707213 h 3240592"/>
              <a:gd name="connsiteX37" fmla="*/ 98474 w 917721"/>
              <a:gd name="connsiteY37" fmla="*/ 1636875 h 3240592"/>
              <a:gd name="connsiteX38" fmla="*/ 126609 w 917721"/>
              <a:gd name="connsiteY38" fmla="*/ 1552468 h 3240592"/>
              <a:gd name="connsiteX39" fmla="*/ 140677 w 917721"/>
              <a:gd name="connsiteY39" fmla="*/ 1510265 h 3240592"/>
              <a:gd name="connsiteX40" fmla="*/ 154745 w 917721"/>
              <a:gd name="connsiteY40" fmla="*/ 1425859 h 3240592"/>
              <a:gd name="connsiteX41" fmla="*/ 182880 w 917721"/>
              <a:gd name="connsiteY41" fmla="*/ 1341453 h 3240592"/>
              <a:gd name="connsiteX42" fmla="*/ 211016 w 917721"/>
              <a:gd name="connsiteY42" fmla="*/ 1214844 h 3240592"/>
              <a:gd name="connsiteX43" fmla="*/ 225083 w 917721"/>
              <a:gd name="connsiteY43" fmla="*/ 1172641 h 3240592"/>
              <a:gd name="connsiteX44" fmla="*/ 253219 w 917721"/>
              <a:gd name="connsiteY44" fmla="*/ 1003828 h 3240592"/>
              <a:gd name="connsiteX45" fmla="*/ 267286 w 917721"/>
              <a:gd name="connsiteY45" fmla="*/ 961625 h 3240592"/>
              <a:gd name="connsiteX46" fmla="*/ 281354 w 917721"/>
              <a:gd name="connsiteY46" fmla="*/ 891287 h 3240592"/>
              <a:gd name="connsiteX47" fmla="*/ 295422 w 917721"/>
              <a:gd name="connsiteY47" fmla="*/ 849084 h 3240592"/>
              <a:gd name="connsiteX48" fmla="*/ 309489 w 917721"/>
              <a:gd name="connsiteY48" fmla="*/ 792813 h 3240592"/>
              <a:gd name="connsiteX49" fmla="*/ 337625 w 917721"/>
              <a:gd name="connsiteY49" fmla="*/ 708407 h 3240592"/>
              <a:gd name="connsiteX50" fmla="*/ 351692 w 917721"/>
              <a:gd name="connsiteY50" fmla="*/ 595865 h 3240592"/>
              <a:gd name="connsiteX51" fmla="*/ 365760 w 917721"/>
              <a:gd name="connsiteY51" fmla="*/ 553662 h 3240592"/>
              <a:gd name="connsiteX52" fmla="*/ 337625 w 917721"/>
              <a:gd name="connsiteY52" fmla="*/ 835016 h 3240592"/>
              <a:gd name="connsiteX53" fmla="*/ 323557 w 917721"/>
              <a:gd name="connsiteY53" fmla="*/ 877219 h 3240592"/>
              <a:gd name="connsiteX54" fmla="*/ 309489 w 917721"/>
              <a:gd name="connsiteY54" fmla="*/ 989761 h 3240592"/>
              <a:gd name="connsiteX55" fmla="*/ 295422 w 917721"/>
              <a:gd name="connsiteY55" fmla="*/ 1031964 h 3240592"/>
              <a:gd name="connsiteX56" fmla="*/ 281354 w 917721"/>
              <a:gd name="connsiteY56" fmla="*/ 1088235 h 3240592"/>
              <a:gd name="connsiteX57" fmla="*/ 253219 w 917721"/>
              <a:gd name="connsiteY57" fmla="*/ 1257047 h 3240592"/>
              <a:gd name="connsiteX58" fmla="*/ 225083 w 917721"/>
              <a:gd name="connsiteY58" fmla="*/ 1369588 h 3240592"/>
              <a:gd name="connsiteX59" fmla="*/ 196948 w 917721"/>
              <a:gd name="connsiteY59" fmla="*/ 1538401 h 3240592"/>
              <a:gd name="connsiteX60" fmla="*/ 182880 w 917721"/>
              <a:gd name="connsiteY60" fmla="*/ 1580604 h 3240592"/>
              <a:gd name="connsiteX61" fmla="*/ 154745 w 917721"/>
              <a:gd name="connsiteY61" fmla="*/ 1707213 h 3240592"/>
              <a:gd name="connsiteX62" fmla="*/ 126609 w 917721"/>
              <a:gd name="connsiteY62" fmla="*/ 1819755 h 3240592"/>
              <a:gd name="connsiteX63" fmla="*/ 112542 w 917721"/>
              <a:gd name="connsiteY63" fmla="*/ 1946364 h 3240592"/>
              <a:gd name="connsiteX64" fmla="*/ 98474 w 917721"/>
              <a:gd name="connsiteY64" fmla="*/ 2002635 h 3240592"/>
              <a:gd name="connsiteX65" fmla="*/ 84406 w 917721"/>
              <a:gd name="connsiteY65" fmla="*/ 2072973 h 3240592"/>
              <a:gd name="connsiteX66" fmla="*/ 56271 w 917721"/>
              <a:gd name="connsiteY66" fmla="*/ 2213650 h 3240592"/>
              <a:gd name="connsiteX67" fmla="*/ 42203 w 917721"/>
              <a:gd name="connsiteY67" fmla="*/ 2340259 h 3240592"/>
              <a:gd name="connsiteX68" fmla="*/ 28136 w 917721"/>
              <a:gd name="connsiteY68" fmla="*/ 2382462 h 3240592"/>
              <a:gd name="connsiteX69" fmla="*/ 14068 w 917721"/>
              <a:gd name="connsiteY69" fmla="*/ 2452801 h 3240592"/>
              <a:gd name="connsiteX70" fmla="*/ 42203 w 917721"/>
              <a:gd name="connsiteY70" fmla="*/ 2283988 h 3240592"/>
              <a:gd name="connsiteX71" fmla="*/ 70339 w 917721"/>
              <a:gd name="connsiteY71" fmla="*/ 2213650 h 3240592"/>
              <a:gd name="connsiteX72" fmla="*/ 84406 w 917721"/>
              <a:gd name="connsiteY72" fmla="*/ 2171447 h 3240592"/>
              <a:gd name="connsiteX73" fmla="*/ 98474 w 917721"/>
              <a:gd name="connsiteY73" fmla="*/ 1918228 h 3240592"/>
              <a:gd name="connsiteX74" fmla="*/ 112542 w 917721"/>
              <a:gd name="connsiteY74" fmla="*/ 1847890 h 3240592"/>
              <a:gd name="connsiteX75" fmla="*/ 126609 w 917721"/>
              <a:gd name="connsiteY75" fmla="*/ 1763484 h 3240592"/>
              <a:gd name="connsiteX76" fmla="*/ 154745 w 917721"/>
              <a:gd name="connsiteY76" fmla="*/ 1622807 h 3240592"/>
              <a:gd name="connsiteX77" fmla="*/ 196948 w 917721"/>
              <a:gd name="connsiteY77" fmla="*/ 1468062 h 3240592"/>
              <a:gd name="connsiteX78" fmla="*/ 239151 w 917721"/>
              <a:gd name="connsiteY78" fmla="*/ 1271115 h 3240592"/>
              <a:gd name="connsiteX79" fmla="*/ 253219 w 917721"/>
              <a:gd name="connsiteY79" fmla="*/ 1214844 h 3240592"/>
              <a:gd name="connsiteX80" fmla="*/ 281354 w 917721"/>
              <a:gd name="connsiteY80" fmla="*/ 1130438 h 3240592"/>
              <a:gd name="connsiteX81" fmla="*/ 295422 w 917721"/>
              <a:gd name="connsiteY81" fmla="*/ 1088235 h 3240592"/>
              <a:gd name="connsiteX82" fmla="*/ 309489 w 917721"/>
              <a:gd name="connsiteY82" fmla="*/ 975693 h 3240592"/>
              <a:gd name="connsiteX83" fmla="*/ 337625 w 917721"/>
              <a:gd name="connsiteY83" fmla="*/ 891287 h 3240592"/>
              <a:gd name="connsiteX84" fmla="*/ 351692 w 917721"/>
              <a:gd name="connsiteY84" fmla="*/ 849084 h 3240592"/>
              <a:gd name="connsiteX85" fmla="*/ 379828 w 917721"/>
              <a:gd name="connsiteY85" fmla="*/ 764678 h 3240592"/>
              <a:gd name="connsiteX86" fmla="*/ 393896 w 917721"/>
              <a:gd name="connsiteY86" fmla="*/ 722475 h 3240592"/>
              <a:gd name="connsiteX87" fmla="*/ 407963 w 917721"/>
              <a:gd name="connsiteY87" fmla="*/ 666204 h 3240592"/>
              <a:gd name="connsiteX88" fmla="*/ 436099 w 917721"/>
              <a:gd name="connsiteY88" fmla="*/ 581798 h 3240592"/>
              <a:gd name="connsiteX89" fmla="*/ 450166 w 917721"/>
              <a:gd name="connsiteY89" fmla="*/ 539595 h 3240592"/>
              <a:gd name="connsiteX90" fmla="*/ 464234 w 917721"/>
              <a:gd name="connsiteY90" fmla="*/ 497392 h 3240592"/>
              <a:gd name="connsiteX91" fmla="*/ 478302 w 917721"/>
              <a:gd name="connsiteY91" fmla="*/ 455188 h 3240592"/>
              <a:gd name="connsiteX92" fmla="*/ 492369 w 917721"/>
              <a:gd name="connsiteY92" fmla="*/ 497392 h 3240592"/>
              <a:gd name="connsiteX93" fmla="*/ 464234 w 917721"/>
              <a:gd name="connsiteY93" fmla="*/ 624001 h 3240592"/>
              <a:gd name="connsiteX94" fmla="*/ 450166 w 917721"/>
              <a:gd name="connsiteY94" fmla="*/ 806881 h 3240592"/>
              <a:gd name="connsiteX95" fmla="*/ 422031 w 917721"/>
              <a:gd name="connsiteY95" fmla="*/ 905355 h 3240592"/>
              <a:gd name="connsiteX96" fmla="*/ 407963 w 917721"/>
              <a:gd name="connsiteY96" fmla="*/ 1060099 h 3240592"/>
              <a:gd name="connsiteX97" fmla="*/ 379828 w 917721"/>
              <a:gd name="connsiteY97" fmla="*/ 1200776 h 3240592"/>
              <a:gd name="connsiteX98" fmla="*/ 365760 w 917721"/>
              <a:gd name="connsiteY98" fmla="*/ 1327385 h 3240592"/>
              <a:gd name="connsiteX99" fmla="*/ 351692 w 917721"/>
              <a:gd name="connsiteY99" fmla="*/ 1383656 h 3240592"/>
              <a:gd name="connsiteX100" fmla="*/ 337625 w 917721"/>
              <a:gd name="connsiteY100" fmla="*/ 1453995 h 3240592"/>
              <a:gd name="connsiteX101" fmla="*/ 309489 w 917721"/>
              <a:gd name="connsiteY101" fmla="*/ 1552468 h 3240592"/>
              <a:gd name="connsiteX102" fmla="*/ 295422 w 917721"/>
              <a:gd name="connsiteY102" fmla="*/ 1636875 h 3240592"/>
              <a:gd name="connsiteX103" fmla="*/ 267286 w 917721"/>
              <a:gd name="connsiteY103" fmla="*/ 1721281 h 3240592"/>
              <a:gd name="connsiteX104" fmla="*/ 225083 w 917721"/>
              <a:gd name="connsiteY104" fmla="*/ 1861958 h 3240592"/>
              <a:gd name="connsiteX105" fmla="*/ 211016 w 917721"/>
              <a:gd name="connsiteY105" fmla="*/ 1932296 h 3240592"/>
              <a:gd name="connsiteX106" fmla="*/ 182880 w 917721"/>
              <a:gd name="connsiteY106" fmla="*/ 2002635 h 3240592"/>
              <a:gd name="connsiteX107" fmla="*/ 168812 w 917721"/>
              <a:gd name="connsiteY107" fmla="*/ 2072973 h 3240592"/>
              <a:gd name="connsiteX108" fmla="*/ 154745 w 917721"/>
              <a:gd name="connsiteY108" fmla="*/ 2115176 h 3240592"/>
              <a:gd name="connsiteX109" fmla="*/ 112542 w 917721"/>
              <a:gd name="connsiteY109" fmla="*/ 2269921 h 3240592"/>
              <a:gd name="connsiteX110" fmla="*/ 56271 w 917721"/>
              <a:gd name="connsiteY110" fmla="*/ 2495004 h 3240592"/>
              <a:gd name="connsiteX111" fmla="*/ 28136 w 917721"/>
              <a:gd name="connsiteY111" fmla="*/ 2579410 h 3240592"/>
              <a:gd name="connsiteX112" fmla="*/ 42203 w 917721"/>
              <a:gd name="connsiteY112" fmla="*/ 2691952 h 3240592"/>
              <a:gd name="connsiteX113" fmla="*/ 70339 w 917721"/>
              <a:gd name="connsiteY113" fmla="*/ 2607545 h 3240592"/>
              <a:gd name="connsiteX114" fmla="*/ 112542 w 917721"/>
              <a:gd name="connsiteY114" fmla="*/ 2495004 h 3240592"/>
              <a:gd name="connsiteX115" fmla="*/ 140677 w 917721"/>
              <a:gd name="connsiteY115" fmla="*/ 2410598 h 3240592"/>
              <a:gd name="connsiteX116" fmla="*/ 154745 w 917721"/>
              <a:gd name="connsiteY116" fmla="*/ 2354327 h 3240592"/>
              <a:gd name="connsiteX117" fmla="*/ 182880 w 917721"/>
              <a:gd name="connsiteY117" fmla="*/ 2269921 h 3240592"/>
              <a:gd name="connsiteX118" fmla="*/ 196948 w 917721"/>
              <a:gd name="connsiteY118" fmla="*/ 2227718 h 3240592"/>
              <a:gd name="connsiteX119" fmla="*/ 211016 w 917721"/>
              <a:gd name="connsiteY119" fmla="*/ 2171447 h 3240592"/>
              <a:gd name="connsiteX120" fmla="*/ 239151 w 917721"/>
              <a:gd name="connsiteY120" fmla="*/ 2115176 h 3240592"/>
              <a:gd name="connsiteX121" fmla="*/ 253219 w 917721"/>
              <a:gd name="connsiteY121" fmla="*/ 2072973 h 3240592"/>
              <a:gd name="connsiteX122" fmla="*/ 267286 w 917721"/>
              <a:gd name="connsiteY122" fmla="*/ 2016702 h 3240592"/>
              <a:gd name="connsiteX123" fmla="*/ 295422 w 917721"/>
              <a:gd name="connsiteY123" fmla="*/ 1988567 h 3240592"/>
              <a:gd name="connsiteX124" fmla="*/ 323557 w 917721"/>
              <a:gd name="connsiteY124" fmla="*/ 1805687 h 3240592"/>
              <a:gd name="connsiteX125" fmla="*/ 337625 w 917721"/>
              <a:gd name="connsiteY125" fmla="*/ 1707213 h 3240592"/>
              <a:gd name="connsiteX126" fmla="*/ 365760 w 917721"/>
              <a:gd name="connsiteY126" fmla="*/ 1608739 h 3240592"/>
              <a:gd name="connsiteX127" fmla="*/ 379828 w 917721"/>
              <a:gd name="connsiteY127" fmla="*/ 1468062 h 3240592"/>
              <a:gd name="connsiteX128" fmla="*/ 407963 w 917721"/>
              <a:gd name="connsiteY128" fmla="*/ 1313318 h 3240592"/>
              <a:gd name="connsiteX129" fmla="*/ 422031 w 917721"/>
              <a:gd name="connsiteY129" fmla="*/ 1017896 h 3240592"/>
              <a:gd name="connsiteX130" fmla="*/ 464234 w 917721"/>
              <a:gd name="connsiteY130" fmla="*/ 764678 h 3240592"/>
              <a:gd name="connsiteX131" fmla="*/ 506437 w 917721"/>
              <a:gd name="connsiteY131" fmla="*/ 722475 h 3240592"/>
              <a:gd name="connsiteX132" fmla="*/ 562708 w 917721"/>
              <a:gd name="connsiteY132" fmla="*/ 595865 h 3240592"/>
              <a:gd name="connsiteX133" fmla="*/ 576776 w 917721"/>
              <a:gd name="connsiteY133" fmla="*/ 539595 h 3240592"/>
              <a:gd name="connsiteX134" fmla="*/ 590843 w 917721"/>
              <a:gd name="connsiteY134" fmla="*/ 497392 h 3240592"/>
              <a:gd name="connsiteX135" fmla="*/ 562708 w 917721"/>
              <a:gd name="connsiteY135" fmla="*/ 877219 h 3240592"/>
              <a:gd name="connsiteX136" fmla="*/ 534572 w 917721"/>
              <a:gd name="connsiteY136" fmla="*/ 989761 h 3240592"/>
              <a:gd name="connsiteX137" fmla="*/ 506437 w 917721"/>
              <a:gd name="connsiteY137" fmla="*/ 1144505 h 3240592"/>
              <a:gd name="connsiteX138" fmla="*/ 478302 w 917721"/>
              <a:gd name="connsiteY138" fmla="*/ 1214844 h 3240592"/>
              <a:gd name="connsiteX139" fmla="*/ 450166 w 917721"/>
              <a:gd name="connsiteY139" fmla="*/ 1341453 h 3240592"/>
              <a:gd name="connsiteX140" fmla="*/ 422031 w 917721"/>
              <a:gd name="connsiteY140" fmla="*/ 1453995 h 3240592"/>
              <a:gd name="connsiteX141" fmla="*/ 365760 w 917721"/>
              <a:gd name="connsiteY141" fmla="*/ 1636875 h 3240592"/>
              <a:gd name="connsiteX142" fmla="*/ 351692 w 917721"/>
              <a:gd name="connsiteY142" fmla="*/ 1693145 h 3240592"/>
              <a:gd name="connsiteX143" fmla="*/ 337625 w 917721"/>
              <a:gd name="connsiteY143" fmla="*/ 1904161 h 3240592"/>
              <a:gd name="connsiteX144" fmla="*/ 309489 w 917721"/>
              <a:gd name="connsiteY144" fmla="*/ 2030770 h 3240592"/>
              <a:gd name="connsiteX145" fmla="*/ 295422 w 917721"/>
              <a:gd name="connsiteY145" fmla="*/ 2171447 h 3240592"/>
              <a:gd name="connsiteX146" fmla="*/ 281354 w 917721"/>
              <a:gd name="connsiteY146" fmla="*/ 2227718 h 3240592"/>
              <a:gd name="connsiteX147" fmla="*/ 267286 w 917721"/>
              <a:gd name="connsiteY147" fmla="*/ 2354327 h 3240592"/>
              <a:gd name="connsiteX148" fmla="*/ 239151 w 917721"/>
              <a:gd name="connsiteY148" fmla="*/ 2509072 h 3240592"/>
              <a:gd name="connsiteX149" fmla="*/ 225083 w 917721"/>
              <a:gd name="connsiteY149" fmla="*/ 2593478 h 3240592"/>
              <a:gd name="connsiteX150" fmla="*/ 182880 w 917721"/>
              <a:gd name="connsiteY150" fmla="*/ 2748222 h 3240592"/>
              <a:gd name="connsiteX151" fmla="*/ 168812 w 917721"/>
              <a:gd name="connsiteY151" fmla="*/ 2804493 h 3240592"/>
              <a:gd name="connsiteX152" fmla="*/ 140677 w 917721"/>
              <a:gd name="connsiteY152" fmla="*/ 2888899 h 3240592"/>
              <a:gd name="connsiteX153" fmla="*/ 126609 w 917721"/>
              <a:gd name="connsiteY153" fmla="*/ 2931102 h 3240592"/>
              <a:gd name="connsiteX154" fmla="*/ 98474 w 917721"/>
              <a:gd name="connsiteY154" fmla="*/ 3001441 h 3240592"/>
              <a:gd name="connsiteX155" fmla="*/ 84406 w 917721"/>
              <a:gd name="connsiteY155" fmla="*/ 3057712 h 3240592"/>
              <a:gd name="connsiteX156" fmla="*/ 56271 w 917721"/>
              <a:gd name="connsiteY156" fmla="*/ 3142118 h 3240592"/>
              <a:gd name="connsiteX157" fmla="*/ 28136 w 917721"/>
              <a:gd name="connsiteY157" fmla="*/ 3240592 h 3240592"/>
              <a:gd name="connsiteX158" fmla="*/ 42203 w 917721"/>
              <a:gd name="connsiteY158" fmla="*/ 3113982 h 3240592"/>
              <a:gd name="connsiteX159" fmla="*/ 70339 w 917721"/>
              <a:gd name="connsiteY159" fmla="*/ 3001441 h 3240592"/>
              <a:gd name="connsiteX160" fmla="*/ 84406 w 917721"/>
              <a:gd name="connsiteY160" fmla="*/ 2832628 h 3240592"/>
              <a:gd name="connsiteX161" fmla="*/ 112542 w 917721"/>
              <a:gd name="connsiteY161" fmla="*/ 2748222 h 3240592"/>
              <a:gd name="connsiteX162" fmla="*/ 126609 w 917721"/>
              <a:gd name="connsiteY162" fmla="*/ 2635681 h 3240592"/>
              <a:gd name="connsiteX163" fmla="*/ 140677 w 917721"/>
              <a:gd name="connsiteY163" fmla="*/ 2579410 h 3240592"/>
              <a:gd name="connsiteX164" fmla="*/ 182880 w 917721"/>
              <a:gd name="connsiteY164" fmla="*/ 2312124 h 3240592"/>
              <a:gd name="connsiteX165" fmla="*/ 196948 w 917721"/>
              <a:gd name="connsiteY165" fmla="*/ 2255853 h 3240592"/>
              <a:gd name="connsiteX166" fmla="*/ 211016 w 917721"/>
              <a:gd name="connsiteY166" fmla="*/ 2157379 h 3240592"/>
              <a:gd name="connsiteX167" fmla="*/ 281354 w 917721"/>
              <a:gd name="connsiteY167" fmla="*/ 1974499 h 3240592"/>
              <a:gd name="connsiteX168" fmla="*/ 309489 w 917721"/>
              <a:gd name="connsiteY168" fmla="*/ 1861958 h 3240592"/>
              <a:gd name="connsiteX169" fmla="*/ 365760 w 917721"/>
              <a:gd name="connsiteY169" fmla="*/ 1707213 h 3240592"/>
              <a:gd name="connsiteX170" fmla="*/ 379828 w 917721"/>
              <a:gd name="connsiteY170" fmla="*/ 1650942 h 3240592"/>
              <a:gd name="connsiteX171" fmla="*/ 393896 w 917721"/>
              <a:gd name="connsiteY171" fmla="*/ 1608739 h 3240592"/>
              <a:gd name="connsiteX172" fmla="*/ 422031 w 917721"/>
              <a:gd name="connsiteY172" fmla="*/ 1453995 h 3240592"/>
              <a:gd name="connsiteX173" fmla="*/ 450166 w 917721"/>
              <a:gd name="connsiteY173" fmla="*/ 1299250 h 3240592"/>
              <a:gd name="connsiteX174" fmla="*/ 492369 w 917721"/>
              <a:gd name="connsiteY174" fmla="*/ 947558 h 3240592"/>
              <a:gd name="connsiteX175" fmla="*/ 506437 w 917721"/>
              <a:gd name="connsiteY175" fmla="*/ 891287 h 3240592"/>
              <a:gd name="connsiteX176" fmla="*/ 534572 w 917721"/>
              <a:gd name="connsiteY176" fmla="*/ 806881 h 3240592"/>
              <a:gd name="connsiteX177" fmla="*/ 562708 w 917721"/>
              <a:gd name="connsiteY177" fmla="*/ 694339 h 3240592"/>
              <a:gd name="connsiteX178" fmla="*/ 576776 w 917721"/>
              <a:gd name="connsiteY178" fmla="*/ 638068 h 3240592"/>
              <a:gd name="connsiteX179" fmla="*/ 604911 w 917721"/>
              <a:gd name="connsiteY179" fmla="*/ 553662 h 3240592"/>
              <a:gd name="connsiteX180" fmla="*/ 633046 w 917721"/>
              <a:gd name="connsiteY180" fmla="*/ 427053 h 3240592"/>
              <a:gd name="connsiteX181" fmla="*/ 647114 w 917721"/>
              <a:gd name="connsiteY181" fmla="*/ 370782 h 3240592"/>
              <a:gd name="connsiteX182" fmla="*/ 675249 w 917721"/>
              <a:gd name="connsiteY182" fmla="*/ 286376 h 3240592"/>
              <a:gd name="connsiteX183" fmla="*/ 703385 w 917721"/>
              <a:gd name="connsiteY183" fmla="*/ 497392 h 3240592"/>
              <a:gd name="connsiteX184" fmla="*/ 689317 w 917721"/>
              <a:gd name="connsiteY184" fmla="*/ 835016 h 3240592"/>
              <a:gd name="connsiteX185" fmla="*/ 647114 w 917721"/>
              <a:gd name="connsiteY185" fmla="*/ 1017896 h 3240592"/>
              <a:gd name="connsiteX186" fmla="*/ 590843 w 917721"/>
              <a:gd name="connsiteY186" fmla="*/ 1271115 h 3240592"/>
              <a:gd name="connsiteX187" fmla="*/ 562708 w 917721"/>
              <a:gd name="connsiteY187" fmla="*/ 1383656 h 3240592"/>
              <a:gd name="connsiteX188" fmla="*/ 548640 w 917721"/>
              <a:gd name="connsiteY188" fmla="*/ 1425859 h 3240592"/>
              <a:gd name="connsiteX189" fmla="*/ 534572 w 917721"/>
              <a:gd name="connsiteY189" fmla="*/ 1538401 h 3240592"/>
              <a:gd name="connsiteX190" fmla="*/ 520505 w 917721"/>
              <a:gd name="connsiteY190" fmla="*/ 1580604 h 3240592"/>
              <a:gd name="connsiteX191" fmla="*/ 492369 w 917721"/>
              <a:gd name="connsiteY191" fmla="*/ 1679078 h 3240592"/>
              <a:gd name="connsiteX192" fmla="*/ 464234 w 917721"/>
              <a:gd name="connsiteY192" fmla="*/ 2016702 h 3240592"/>
              <a:gd name="connsiteX193" fmla="*/ 436099 w 917721"/>
              <a:gd name="connsiteY193" fmla="*/ 2143312 h 3240592"/>
              <a:gd name="connsiteX194" fmla="*/ 407963 w 917721"/>
              <a:gd name="connsiteY194" fmla="*/ 2354327 h 3240592"/>
              <a:gd name="connsiteX195" fmla="*/ 393896 w 917721"/>
              <a:gd name="connsiteY195" fmla="*/ 2452801 h 3240592"/>
              <a:gd name="connsiteX196" fmla="*/ 309489 w 917721"/>
              <a:gd name="connsiteY196" fmla="*/ 2734155 h 3240592"/>
              <a:gd name="connsiteX197" fmla="*/ 295422 w 917721"/>
              <a:gd name="connsiteY197" fmla="*/ 2818561 h 3240592"/>
              <a:gd name="connsiteX198" fmla="*/ 267286 w 917721"/>
              <a:gd name="connsiteY198" fmla="*/ 2902967 h 3240592"/>
              <a:gd name="connsiteX199" fmla="*/ 253219 w 917721"/>
              <a:gd name="connsiteY199" fmla="*/ 2973305 h 3240592"/>
              <a:gd name="connsiteX200" fmla="*/ 239151 w 917721"/>
              <a:gd name="connsiteY200" fmla="*/ 3029576 h 3240592"/>
              <a:gd name="connsiteX201" fmla="*/ 211016 w 917721"/>
              <a:gd name="connsiteY201" fmla="*/ 3156185 h 3240592"/>
              <a:gd name="connsiteX202" fmla="*/ 182880 w 917721"/>
              <a:gd name="connsiteY202" fmla="*/ 3184321 h 3240592"/>
              <a:gd name="connsiteX203" fmla="*/ 225083 w 917721"/>
              <a:gd name="connsiteY203" fmla="*/ 2874832 h 3240592"/>
              <a:gd name="connsiteX204" fmla="*/ 281354 w 917721"/>
              <a:gd name="connsiteY204" fmla="*/ 2691952 h 3240592"/>
              <a:gd name="connsiteX205" fmla="*/ 309489 w 917721"/>
              <a:gd name="connsiteY205" fmla="*/ 2298056 h 3240592"/>
              <a:gd name="connsiteX206" fmla="*/ 323557 w 917721"/>
              <a:gd name="connsiteY206" fmla="*/ 2199582 h 3240592"/>
              <a:gd name="connsiteX207" fmla="*/ 337625 w 917721"/>
              <a:gd name="connsiteY207" fmla="*/ 2157379 h 3240592"/>
              <a:gd name="connsiteX208" fmla="*/ 351692 w 917721"/>
              <a:gd name="connsiteY208" fmla="*/ 2101108 h 3240592"/>
              <a:gd name="connsiteX209" fmla="*/ 365760 w 917721"/>
              <a:gd name="connsiteY209" fmla="*/ 1918228 h 3240592"/>
              <a:gd name="connsiteX210" fmla="*/ 393896 w 917721"/>
              <a:gd name="connsiteY210" fmla="*/ 1833822 h 3240592"/>
              <a:gd name="connsiteX211" fmla="*/ 407963 w 917721"/>
              <a:gd name="connsiteY211" fmla="*/ 1650942 h 3240592"/>
              <a:gd name="connsiteX212" fmla="*/ 436099 w 917721"/>
              <a:gd name="connsiteY212" fmla="*/ 1566536 h 3240592"/>
              <a:gd name="connsiteX213" fmla="*/ 464234 w 917721"/>
              <a:gd name="connsiteY213" fmla="*/ 1411792 h 3240592"/>
              <a:gd name="connsiteX214" fmla="*/ 492369 w 917721"/>
              <a:gd name="connsiteY214" fmla="*/ 1327385 h 3240592"/>
              <a:gd name="connsiteX215" fmla="*/ 520505 w 917721"/>
              <a:gd name="connsiteY215" fmla="*/ 1214844 h 3240592"/>
              <a:gd name="connsiteX216" fmla="*/ 548640 w 917721"/>
              <a:gd name="connsiteY216" fmla="*/ 863152 h 3240592"/>
              <a:gd name="connsiteX217" fmla="*/ 576776 w 917721"/>
              <a:gd name="connsiteY217" fmla="*/ 778745 h 3240592"/>
              <a:gd name="connsiteX218" fmla="*/ 590843 w 917721"/>
              <a:gd name="connsiteY218" fmla="*/ 736542 h 3240592"/>
              <a:gd name="connsiteX219" fmla="*/ 604911 w 917721"/>
              <a:gd name="connsiteY219" fmla="*/ 694339 h 3240592"/>
              <a:gd name="connsiteX220" fmla="*/ 618979 w 917721"/>
              <a:gd name="connsiteY220" fmla="*/ 595865 h 3240592"/>
              <a:gd name="connsiteX221" fmla="*/ 633046 w 917721"/>
              <a:gd name="connsiteY221" fmla="*/ 511459 h 3240592"/>
              <a:gd name="connsiteX222" fmla="*/ 689317 w 917721"/>
              <a:gd name="connsiteY222" fmla="*/ 272308 h 3240592"/>
              <a:gd name="connsiteX223" fmla="*/ 731520 w 917721"/>
              <a:gd name="connsiteY223" fmla="*/ 173835 h 3240592"/>
              <a:gd name="connsiteX224" fmla="*/ 759656 w 917721"/>
              <a:gd name="connsiteY224" fmla="*/ 201970 h 3240592"/>
              <a:gd name="connsiteX225" fmla="*/ 731520 w 917721"/>
              <a:gd name="connsiteY225" fmla="*/ 412985 h 3240592"/>
              <a:gd name="connsiteX226" fmla="*/ 717452 w 917721"/>
              <a:gd name="connsiteY226" fmla="*/ 469256 h 3240592"/>
              <a:gd name="connsiteX227" fmla="*/ 703385 w 917721"/>
              <a:gd name="connsiteY227" fmla="*/ 539595 h 3240592"/>
              <a:gd name="connsiteX228" fmla="*/ 675249 w 917721"/>
              <a:gd name="connsiteY228" fmla="*/ 849084 h 3240592"/>
              <a:gd name="connsiteX229" fmla="*/ 647114 w 917721"/>
              <a:gd name="connsiteY229" fmla="*/ 975693 h 3240592"/>
              <a:gd name="connsiteX230" fmla="*/ 618979 w 917721"/>
              <a:gd name="connsiteY230" fmla="*/ 1017896 h 3240592"/>
              <a:gd name="connsiteX231" fmla="*/ 590843 w 917721"/>
              <a:gd name="connsiteY231" fmla="*/ 1200776 h 3240592"/>
              <a:gd name="connsiteX232" fmla="*/ 576776 w 917721"/>
              <a:gd name="connsiteY232" fmla="*/ 1242979 h 3240592"/>
              <a:gd name="connsiteX233" fmla="*/ 548640 w 917721"/>
              <a:gd name="connsiteY233" fmla="*/ 1411792 h 3240592"/>
              <a:gd name="connsiteX234" fmla="*/ 520505 w 917721"/>
              <a:gd name="connsiteY234" fmla="*/ 1510265 h 3240592"/>
              <a:gd name="connsiteX235" fmla="*/ 478302 w 917721"/>
              <a:gd name="connsiteY235" fmla="*/ 1721281 h 3240592"/>
              <a:gd name="connsiteX236" fmla="*/ 464234 w 917721"/>
              <a:gd name="connsiteY236" fmla="*/ 1791619 h 3240592"/>
              <a:gd name="connsiteX237" fmla="*/ 436099 w 917721"/>
              <a:gd name="connsiteY237" fmla="*/ 1876025 h 3240592"/>
              <a:gd name="connsiteX238" fmla="*/ 422031 w 917721"/>
              <a:gd name="connsiteY238" fmla="*/ 1918228 h 3240592"/>
              <a:gd name="connsiteX239" fmla="*/ 393896 w 917721"/>
              <a:gd name="connsiteY239" fmla="*/ 2030770 h 3240592"/>
              <a:gd name="connsiteX240" fmla="*/ 365760 w 917721"/>
              <a:gd name="connsiteY240" fmla="*/ 2087041 h 3240592"/>
              <a:gd name="connsiteX241" fmla="*/ 351692 w 917721"/>
              <a:gd name="connsiteY241" fmla="*/ 2424665 h 3240592"/>
              <a:gd name="connsiteX242" fmla="*/ 323557 w 917721"/>
              <a:gd name="connsiteY242" fmla="*/ 2551275 h 3240592"/>
              <a:gd name="connsiteX243" fmla="*/ 309489 w 917721"/>
              <a:gd name="connsiteY243" fmla="*/ 2720087 h 3240592"/>
              <a:gd name="connsiteX244" fmla="*/ 281354 w 917721"/>
              <a:gd name="connsiteY244" fmla="*/ 2931102 h 3240592"/>
              <a:gd name="connsiteX245" fmla="*/ 309489 w 917721"/>
              <a:gd name="connsiteY245" fmla="*/ 2888899 h 3240592"/>
              <a:gd name="connsiteX246" fmla="*/ 337625 w 917721"/>
              <a:gd name="connsiteY246" fmla="*/ 2790425 h 3240592"/>
              <a:gd name="connsiteX247" fmla="*/ 351692 w 917721"/>
              <a:gd name="connsiteY247" fmla="*/ 2734155 h 3240592"/>
              <a:gd name="connsiteX248" fmla="*/ 365760 w 917721"/>
              <a:gd name="connsiteY248" fmla="*/ 2691952 h 3240592"/>
              <a:gd name="connsiteX249" fmla="*/ 379828 w 917721"/>
              <a:gd name="connsiteY249" fmla="*/ 2635681 h 3240592"/>
              <a:gd name="connsiteX250" fmla="*/ 393896 w 917721"/>
              <a:gd name="connsiteY250" fmla="*/ 2593478 h 3240592"/>
              <a:gd name="connsiteX251" fmla="*/ 407963 w 917721"/>
              <a:gd name="connsiteY251" fmla="*/ 2523139 h 3240592"/>
              <a:gd name="connsiteX252" fmla="*/ 422031 w 917721"/>
              <a:gd name="connsiteY252" fmla="*/ 2466868 h 3240592"/>
              <a:gd name="connsiteX253" fmla="*/ 436099 w 917721"/>
              <a:gd name="connsiteY253" fmla="*/ 2354327 h 3240592"/>
              <a:gd name="connsiteX254" fmla="*/ 450166 w 917721"/>
              <a:gd name="connsiteY254" fmla="*/ 2312124 h 3240592"/>
              <a:gd name="connsiteX255" fmla="*/ 464234 w 917721"/>
              <a:gd name="connsiteY255" fmla="*/ 2227718 h 3240592"/>
              <a:gd name="connsiteX256" fmla="*/ 478302 w 917721"/>
              <a:gd name="connsiteY256" fmla="*/ 2185515 h 3240592"/>
              <a:gd name="connsiteX257" fmla="*/ 506437 w 917721"/>
              <a:gd name="connsiteY257" fmla="*/ 2030770 h 3240592"/>
              <a:gd name="connsiteX258" fmla="*/ 534572 w 917721"/>
              <a:gd name="connsiteY258" fmla="*/ 1918228 h 3240592"/>
              <a:gd name="connsiteX259" fmla="*/ 548640 w 917721"/>
              <a:gd name="connsiteY259" fmla="*/ 1679078 h 3240592"/>
              <a:gd name="connsiteX260" fmla="*/ 576776 w 917721"/>
              <a:gd name="connsiteY260" fmla="*/ 1580604 h 3240592"/>
              <a:gd name="connsiteX261" fmla="*/ 590843 w 917721"/>
              <a:gd name="connsiteY261" fmla="*/ 1453995 h 3240592"/>
              <a:gd name="connsiteX262" fmla="*/ 604911 w 917721"/>
              <a:gd name="connsiteY262" fmla="*/ 1341453 h 3240592"/>
              <a:gd name="connsiteX263" fmla="*/ 618979 w 917721"/>
              <a:gd name="connsiteY263" fmla="*/ 877219 h 3240592"/>
              <a:gd name="connsiteX264" fmla="*/ 633046 w 917721"/>
              <a:gd name="connsiteY264" fmla="*/ 835016 h 3240592"/>
              <a:gd name="connsiteX265" fmla="*/ 675249 w 917721"/>
              <a:gd name="connsiteY265" fmla="*/ 694339 h 3240592"/>
              <a:gd name="connsiteX266" fmla="*/ 703385 w 917721"/>
              <a:gd name="connsiteY266" fmla="*/ 652136 h 3240592"/>
              <a:gd name="connsiteX267" fmla="*/ 717452 w 917721"/>
              <a:gd name="connsiteY267" fmla="*/ 609933 h 3240592"/>
              <a:gd name="connsiteX268" fmla="*/ 731520 w 917721"/>
              <a:gd name="connsiteY268" fmla="*/ 539595 h 3240592"/>
              <a:gd name="connsiteX269" fmla="*/ 745588 w 917721"/>
              <a:gd name="connsiteY269" fmla="*/ 483324 h 3240592"/>
              <a:gd name="connsiteX270" fmla="*/ 759656 w 917721"/>
              <a:gd name="connsiteY270" fmla="*/ 286376 h 3240592"/>
              <a:gd name="connsiteX271" fmla="*/ 787791 w 917721"/>
              <a:gd name="connsiteY271" fmla="*/ 244173 h 3240592"/>
              <a:gd name="connsiteX272" fmla="*/ 773723 w 917721"/>
              <a:gd name="connsiteY272" fmla="*/ 511459 h 3240592"/>
              <a:gd name="connsiteX273" fmla="*/ 759656 w 917721"/>
              <a:gd name="connsiteY273" fmla="*/ 624001 h 3240592"/>
              <a:gd name="connsiteX274" fmla="*/ 745588 w 917721"/>
              <a:gd name="connsiteY274" fmla="*/ 820948 h 3240592"/>
              <a:gd name="connsiteX275" fmla="*/ 731520 w 917721"/>
              <a:gd name="connsiteY275" fmla="*/ 905355 h 3240592"/>
              <a:gd name="connsiteX276" fmla="*/ 703385 w 917721"/>
              <a:gd name="connsiteY276" fmla="*/ 1017896 h 3240592"/>
              <a:gd name="connsiteX277" fmla="*/ 689317 w 917721"/>
              <a:gd name="connsiteY277" fmla="*/ 1116370 h 3240592"/>
              <a:gd name="connsiteX278" fmla="*/ 675249 w 917721"/>
              <a:gd name="connsiteY278" fmla="*/ 1172641 h 3240592"/>
              <a:gd name="connsiteX279" fmla="*/ 661182 w 917721"/>
              <a:gd name="connsiteY279" fmla="*/ 1242979 h 3240592"/>
              <a:gd name="connsiteX280" fmla="*/ 647114 w 917721"/>
              <a:gd name="connsiteY280" fmla="*/ 1285182 h 3240592"/>
              <a:gd name="connsiteX281" fmla="*/ 604911 w 917721"/>
              <a:gd name="connsiteY281" fmla="*/ 1468062 h 3240592"/>
              <a:gd name="connsiteX282" fmla="*/ 590843 w 917721"/>
              <a:gd name="connsiteY282" fmla="*/ 1524333 h 3240592"/>
              <a:gd name="connsiteX283" fmla="*/ 576776 w 917721"/>
              <a:gd name="connsiteY283" fmla="*/ 1622807 h 3240592"/>
              <a:gd name="connsiteX284" fmla="*/ 562708 w 917721"/>
              <a:gd name="connsiteY284" fmla="*/ 1861958 h 3240592"/>
              <a:gd name="connsiteX285" fmla="*/ 548640 w 917721"/>
              <a:gd name="connsiteY285" fmla="*/ 1960432 h 3240592"/>
              <a:gd name="connsiteX286" fmla="*/ 520505 w 917721"/>
              <a:gd name="connsiteY286" fmla="*/ 2157379 h 3240592"/>
              <a:gd name="connsiteX287" fmla="*/ 506437 w 917721"/>
              <a:gd name="connsiteY287" fmla="*/ 2227718 h 3240592"/>
              <a:gd name="connsiteX288" fmla="*/ 492369 w 917721"/>
              <a:gd name="connsiteY288" fmla="*/ 2283988 h 3240592"/>
              <a:gd name="connsiteX289" fmla="*/ 464234 w 917721"/>
              <a:gd name="connsiteY289" fmla="*/ 2466868 h 3240592"/>
              <a:gd name="connsiteX290" fmla="*/ 450166 w 917721"/>
              <a:gd name="connsiteY290" fmla="*/ 2509072 h 3240592"/>
              <a:gd name="connsiteX291" fmla="*/ 422031 w 917721"/>
              <a:gd name="connsiteY291" fmla="*/ 2691952 h 3240592"/>
              <a:gd name="connsiteX292" fmla="*/ 393896 w 917721"/>
              <a:gd name="connsiteY292" fmla="*/ 2917035 h 3240592"/>
              <a:gd name="connsiteX293" fmla="*/ 379828 w 917721"/>
              <a:gd name="connsiteY293" fmla="*/ 2874832 h 3240592"/>
              <a:gd name="connsiteX294" fmla="*/ 407963 w 917721"/>
              <a:gd name="connsiteY294" fmla="*/ 2790425 h 3240592"/>
              <a:gd name="connsiteX295" fmla="*/ 422031 w 917721"/>
              <a:gd name="connsiteY295" fmla="*/ 2734155 h 3240592"/>
              <a:gd name="connsiteX296" fmla="*/ 436099 w 917721"/>
              <a:gd name="connsiteY296" fmla="*/ 2649748 h 3240592"/>
              <a:gd name="connsiteX297" fmla="*/ 450166 w 917721"/>
              <a:gd name="connsiteY297" fmla="*/ 2579410 h 3240592"/>
              <a:gd name="connsiteX298" fmla="*/ 464234 w 917721"/>
              <a:gd name="connsiteY298" fmla="*/ 2495004 h 3240592"/>
              <a:gd name="connsiteX299" fmla="*/ 506437 w 917721"/>
              <a:gd name="connsiteY299" fmla="*/ 2354327 h 3240592"/>
              <a:gd name="connsiteX300" fmla="*/ 520505 w 917721"/>
              <a:gd name="connsiteY300" fmla="*/ 2269921 h 3240592"/>
              <a:gd name="connsiteX301" fmla="*/ 534572 w 917721"/>
              <a:gd name="connsiteY301" fmla="*/ 2227718 h 3240592"/>
              <a:gd name="connsiteX302" fmla="*/ 562708 w 917721"/>
              <a:gd name="connsiteY302" fmla="*/ 2129244 h 3240592"/>
              <a:gd name="connsiteX303" fmla="*/ 590843 w 917721"/>
              <a:gd name="connsiteY303" fmla="*/ 1974499 h 3240592"/>
              <a:gd name="connsiteX304" fmla="*/ 618979 w 917721"/>
              <a:gd name="connsiteY304" fmla="*/ 1918228 h 3240592"/>
              <a:gd name="connsiteX305" fmla="*/ 647114 w 917721"/>
              <a:gd name="connsiteY305" fmla="*/ 1791619 h 3240592"/>
              <a:gd name="connsiteX306" fmla="*/ 661182 w 917721"/>
              <a:gd name="connsiteY306" fmla="*/ 1693145 h 3240592"/>
              <a:gd name="connsiteX307" fmla="*/ 689317 w 917721"/>
              <a:gd name="connsiteY307" fmla="*/ 1608739 h 3240592"/>
              <a:gd name="connsiteX308" fmla="*/ 717452 w 917721"/>
              <a:gd name="connsiteY308" fmla="*/ 1496198 h 3240592"/>
              <a:gd name="connsiteX309" fmla="*/ 745588 w 917721"/>
              <a:gd name="connsiteY309" fmla="*/ 1411792 h 3240592"/>
              <a:gd name="connsiteX310" fmla="*/ 759656 w 917721"/>
              <a:gd name="connsiteY310" fmla="*/ 1285182 h 3240592"/>
              <a:gd name="connsiteX311" fmla="*/ 773723 w 917721"/>
              <a:gd name="connsiteY311" fmla="*/ 1130438 h 3240592"/>
              <a:gd name="connsiteX312" fmla="*/ 787791 w 917721"/>
              <a:gd name="connsiteY312" fmla="*/ 1046032 h 3240592"/>
              <a:gd name="connsiteX313" fmla="*/ 801859 w 917721"/>
              <a:gd name="connsiteY313" fmla="*/ 806881 h 3240592"/>
              <a:gd name="connsiteX314" fmla="*/ 815926 w 917721"/>
              <a:gd name="connsiteY314" fmla="*/ 722475 h 3240592"/>
              <a:gd name="connsiteX315" fmla="*/ 858129 w 917721"/>
              <a:gd name="connsiteY315" fmla="*/ 356715 h 3240592"/>
              <a:gd name="connsiteX316" fmla="*/ 858129 w 917721"/>
              <a:gd name="connsiteY316" fmla="*/ 356715 h 3240592"/>
              <a:gd name="connsiteX317" fmla="*/ 900332 w 917721"/>
              <a:gd name="connsiteY317" fmla="*/ 216038 h 3240592"/>
              <a:gd name="connsiteX318" fmla="*/ 886265 w 917721"/>
              <a:gd name="connsiteY318" fmla="*/ 33158 h 3240592"/>
              <a:gd name="connsiteX319" fmla="*/ 858129 w 917721"/>
              <a:gd name="connsiteY319" fmla="*/ 145699 h 3240592"/>
              <a:gd name="connsiteX320" fmla="*/ 844062 w 917721"/>
              <a:gd name="connsiteY320" fmla="*/ 201970 h 3240592"/>
              <a:gd name="connsiteX321" fmla="*/ 829994 w 917721"/>
              <a:gd name="connsiteY321" fmla="*/ 244173 h 3240592"/>
              <a:gd name="connsiteX322" fmla="*/ 801859 w 917721"/>
              <a:gd name="connsiteY322" fmla="*/ 356715 h 3240592"/>
              <a:gd name="connsiteX323" fmla="*/ 787791 w 917721"/>
              <a:gd name="connsiteY323" fmla="*/ 483324 h 3240592"/>
              <a:gd name="connsiteX324" fmla="*/ 773723 w 917721"/>
              <a:gd name="connsiteY324" fmla="*/ 553662 h 3240592"/>
              <a:gd name="connsiteX325" fmla="*/ 759656 w 917721"/>
              <a:gd name="connsiteY325" fmla="*/ 638068 h 3240592"/>
              <a:gd name="connsiteX326" fmla="*/ 745588 w 917721"/>
              <a:gd name="connsiteY326" fmla="*/ 835016 h 3240592"/>
              <a:gd name="connsiteX327" fmla="*/ 731520 w 917721"/>
              <a:gd name="connsiteY327" fmla="*/ 891287 h 3240592"/>
              <a:gd name="connsiteX328" fmla="*/ 717452 w 917721"/>
              <a:gd name="connsiteY328" fmla="*/ 989761 h 3240592"/>
              <a:gd name="connsiteX329" fmla="*/ 703385 w 917721"/>
              <a:gd name="connsiteY329" fmla="*/ 1046032 h 3240592"/>
              <a:gd name="connsiteX330" fmla="*/ 689317 w 917721"/>
              <a:gd name="connsiteY330" fmla="*/ 1158573 h 3240592"/>
              <a:gd name="connsiteX331" fmla="*/ 661182 w 917721"/>
              <a:gd name="connsiteY331" fmla="*/ 1257047 h 3240592"/>
              <a:gd name="connsiteX332" fmla="*/ 647114 w 917721"/>
              <a:gd name="connsiteY332" fmla="*/ 1369588 h 3240592"/>
              <a:gd name="connsiteX333" fmla="*/ 633046 w 917721"/>
              <a:gd name="connsiteY333" fmla="*/ 1411792 h 3240592"/>
              <a:gd name="connsiteX334" fmla="*/ 604911 w 917721"/>
              <a:gd name="connsiteY334" fmla="*/ 1510265 h 3240592"/>
              <a:gd name="connsiteX335" fmla="*/ 576776 w 917721"/>
              <a:gd name="connsiteY335" fmla="*/ 1566536 h 3240592"/>
              <a:gd name="connsiteX336" fmla="*/ 562708 w 917721"/>
              <a:gd name="connsiteY336" fmla="*/ 1693145 h 3240592"/>
              <a:gd name="connsiteX337" fmla="*/ 534572 w 917721"/>
              <a:gd name="connsiteY337" fmla="*/ 1791619 h 3240592"/>
              <a:gd name="connsiteX338" fmla="*/ 520505 w 917721"/>
              <a:gd name="connsiteY338" fmla="*/ 1847890 h 3240592"/>
              <a:gd name="connsiteX339" fmla="*/ 506437 w 917721"/>
              <a:gd name="connsiteY339" fmla="*/ 1890093 h 3240592"/>
              <a:gd name="connsiteX340" fmla="*/ 492369 w 917721"/>
              <a:gd name="connsiteY340" fmla="*/ 1946364 h 3240592"/>
              <a:gd name="connsiteX341" fmla="*/ 478302 w 917721"/>
              <a:gd name="connsiteY341" fmla="*/ 1988567 h 3240592"/>
              <a:gd name="connsiteX342" fmla="*/ 464234 w 917721"/>
              <a:gd name="connsiteY342" fmla="*/ 2058905 h 3240592"/>
              <a:gd name="connsiteX343" fmla="*/ 450166 w 917721"/>
              <a:gd name="connsiteY343" fmla="*/ 2115176 h 3240592"/>
              <a:gd name="connsiteX344" fmla="*/ 436099 w 917721"/>
              <a:gd name="connsiteY344" fmla="*/ 2466868 h 3240592"/>
              <a:gd name="connsiteX345" fmla="*/ 422031 w 917721"/>
              <a:gd name="connsiteY345" fmla="*/ 2537207 h 3240592"/>
              <a:gd name="connsiteX346" fmla="*/ 436099 w 917721"/>
              <a:gd name="connsiteY346" fmla="*/ 2917035 h 3240592"/>
              <a:gd name="connsiteX347" fmla="*/ 464234 w 917721"/>
              <a:gd name="connsiteY347" fmla="*/ 2874832 h 3240592"/>
              <a:gd name="connsiteX348" fmla="*/ 506437 w 917721"/>
              <a:gd name="connsiteY348" fmla="*/ 2748222 h 3240592"/>
              <a:gd name="connsiteX349" fmla="*/ 520505 w 917721"/>
              <a:gd name="connsiteY349" fmla="*/ 2635681 h 3240592"/>
              <a:gd name="connsiteX350" fmla="*/ 548640 w 917721"/>
              <a:gd name="connsiteY350" fmla="*/ 2551275 h 3240592"/>
              <a:gd name="connsiteX351" fmla="*/ 576776 w 917721"/>
              <a:gd name="connsiteY351" fmla="*/ 2354327 h 3240592"/>
              <a:gd name="connsiteX352" fmla="*/ 618979 w 917721"/>
              <a:gd name="connsiteY352" fmla="*/ 1890093 h 3240592"/>
              <a:gd name="connsiteX353" fmla="*/ 633046 w 917721"/>
              <a:gd name="connsiteY353" fmla="*/ 1833822 h 3240592"/>
              <a:gd name="connsiteX354" fmla="*/ 647114 w 917721"/>
              <a:gd name="connsiteY354" fmla="*/ 1679078 h 3240592"/>
              <a:gd name="connsiteX355" fmla="*/ 661182 w 917721"/>
              <a:gd name="connsiteY355" fmla="*/ 1636875 h 3240592"/>
              <a:gd name="connsiteX356" fmla="*/ 675249 w 917721"/>
              <a:gd name="connsiteY356" fmla="*/ 1552468 h 3240592"/>
              <a:gd name="connsiteX357" fmla="*/ 689317 w 917721"/>
              <a:gd name="connsiteY357" fmla="*/ 1482130 h 3240592"/>
              <a:gd name="connsiteX358" fmla="*/ 703385 w 917721"/>
              <a:gd name="connsiteY358" fmla="*/ 1271115 h 3240592"/>
              <a:gd name="connsiteX359" fmla="*/ 717452 w 917721"/>
              <a:gd name="connsiteY359" fmla="*/ 1200776 h 3240592"/>
              <a:gd name="connsiteX360" fmla="*/ 731520 w 917721"/>
              <a:gd name="connsiteY360" fmla="*/ 1046032 h 3240592"/>
              <a:gd name="connsiteX361" fmla="*/ 759656 w 917721"/>
              <a:gd name="connsiteY361" fmla="*/ 961625 h 3240592"/>
              <a:gd name="connsiteX362" fmla="*/ 773723 w 917721"/>
              <a:gd name="connsiteY362" fmla="*/ 919422 h 3240592"/>
              <a:gd name="connsiteX363" fmla="*/ 801859 w 917721"/>
              <a:gd name="connsiteY363" fmla="*/ 1031964 h 3240592"/>
              <a:gd name="connsiteX364" fmla="*/ 787791 w 917721"/>
              <a:gd name="connsiteY364" fmla="*/ 1257047 h 3240592"/>
              <a:gd name="connsiteX365" fmla="*/ 773723 w 917721"/>
              <a:gd name="connsiteY365" fmla="*/ 1299250 h 3240592"/>
              <a:gd name="connsiteX366" fmla="*/ 759656 w 917721"/>
              <a:gd name="connsiteY366" fmla="*/ 1355521 h 3240592"/>
              <a:gd name="connsiteX367" fmla="*/ 745588 w 917721"/>
              <a:gd name="connsiteY367" fmla="*/ 1510265 h 3240592"/>
              <a:gd name="connsiteX368" fmla="*/ 731520 w 917721"/>
              <a:gd name="connsiteY368" fmla="*/ 1566536 h 3240592"/>
              <a:gd name="connsiteX369" fmla="*/ 717452 w 917721"/>
              <a:gd name="connsiteY369" fmla="*/ 1693145 h 3240592"/>
              <a:gd name="connsiteX370" fmla="*/ 703385 w 917721"/>
              <a:gd name="connsiteY370" fmla="*/ 1735348 h 3240592"/>
              <a:gd name="connsiteX371" fmla="*/ 689317 w 917721"/>
              <a:gd name="connsiteY371" fmla="*/ 1819755 h 3240592"/>
              <a:gd name="connsiteX372" fmla="*/ 675249 w 917721"/>
              <a:gd name="connsiteY372" fmla="*/ 1890093 h 3240592"/>
              <a:gd name="connsiteX373" fmla="*/ 647114 w 917721"/>
              <a:gd name="connsiteY373" fmla="*/ 2044838 h 3240592"/>
              <a:gd name="connsiteX374" fmla="*/ 633046 w 917721"/>
              <a:gd name="connsiteY374" fmla="*/ 2326192 h 3240592"/>
              <a:gd name="connsiteX375" fmla="*/ 604911 w 917721"/>
              <a:gd name="connsiteY375" fmla="*/ 2466868 h 3240592"/>
              <a:gd name="connsiteX376" fmla="*/ 576776 w 917721"/>
              <a:gd name="connsiteY376" fmla="*/ 2706019 h 3240592"/>
              <a:gd name="connsiteX377" fmla="*/ 548640 w 917721"/>
              <a:gd name="connsiteY377" fmla="*/ 2790425 h 3240592"/>
              <a:gd name="connsiteX378" fmla="*/ 576776 w 917721"/>
              <a:gd name="connsiteY378" fmla="*/ 2607545 h 3240592"/>
              <a:gd name="connsiteX379" fmla="*/ 590843 w 917721"/>
              <a:gd name="connsiteY379" fmla="*/ 2537207 h 3240592"/>
              <a:gd name="connsiteX380" fmla="*/ 618979 w 917721"/>
              <a:gd name="connsiteY380" fmla="*/ 2438733 h 3240592"/>
              <a:gd name="connsiteX381" fmla="*/ 647114 w 917721"/>
              <a:gd name="connsiteY381" fmla="*/ 2227718 h 3240592"/>
              <a:gd name="connsiteX382" fmla="*/ 661182 w 917721"/>
              <a:gd name="connsiteY382" fmla="*/ 2143312 h 3240592"/>
              <a:gd name="connsiteX383" fmla="*/ 675249 w 917721"/>
              <a:gd name="connsiteY383" fmla="*/ 2101108 h 3240592"/>
              <a:gd name="connsiteX384" fmla="*/ 689317 w 917721"/>
              <a:gd name="connsiteY384" fmla="*/ 1946364 h 3240592"/>
              <a:gd name="connsiteX385" fmla="*/ 717452 w 917721"/>
              <a:gd name="connsiteY385" fmla="*/ 1861958 h 3240592"/>
              <a:gd name="connsiteX386" fmla="*/ 731520 w 917721"/>
              <a:gd name="connsiteY386" fmla="*/ 1805687 h 3240592"/>
              <a:gd name="connsiteX387" fmla="*/ 759656 w 917721"/>
              <a:gd name="connsiteY387" fmla="*/ 1355521 h 3240592"/>
              <a:gd name="connsiteX388" fmla="*/ 773723 w 917721"/>
              <a:gd name="connsiteY388" fmla="*/ 1271115 h 3240592"/>
              <a:gd name="connsiteX389" fmla="*/ 801859 w 917721"/>
              <a:gd name="connsiteY389" fmla="*/ 1130438 h 3240592"/>
              <a:gd name="connsiteX390" fmla="*/ 815926 w 917721"/>
              <a:gd name="connsiteY390" fmla="*/ 961625 h 3240592"/>
              <a:gd name="connsiteX391" fmla="*/ 829994 w 917721"/>
              <a:gd name="connsiteY391" fmla="*/ 666204 h 3240592"/>
              <a:gd name="connsiteX392" fmla="*/ 844062 w 917721"/>
              <a:gd name="connsiteY392" fmla="*/ 624001 h 3240592"/>
              <a:gd name="connsiteX393" fmla="*/ 858129 w 917721"/>
              <a:gd name="connsiteY393" fmla="*/ 553662 h 3240592"/>
              <a:gd name="connsiteX394" fmla="*/ 844062 w 917721"/>
              <a:gd name="connsiteY394" fmla="*/ 863152 h 3240592"/>
              <a:gd name="connsiteX395" fmla="*/ 858129 w 917721"/>
              <a:gd name="connsiteY395" fmla="*/ 694339 h 3240592"/>
              <a:gd name="connsiteX396" fmla="*/ 872197 w 917721"/>
              <a:gd name="connsiteY396" fmla="*/ 638068 h 3240592"/>
              <a:gd name="connsiteX397" fmla="*/ 886265 w 917721"/>
              <a:gd name="connsiteY397" fmla="*/ 567730 h 3240592"/>
              <a:gd name="connsiteX398" fmla="*/ 900332 w 917721"/>
              <a:gd name="connsiteY398" fmla="*/ 412985 h 3240592"/>
              <a:gd name="connsiteX399" fmla="*/ 886265 w 917721"/>
              <a:gd name="connsiteY399" fmla="*/ 778745 h 3240592"/>
              <a:gd name="connsiteX400" fmla="*/ 872197 w 917721"/>
              <a:gd name="connsiteY400" fmla="*/ 820948 h 3240592"/>
              <a:gd name="connsiteX401" fmla="*/ 844062 w 917721"/>
              <a:gd name="connsiteY401" fmla="*/ 919422 h 3240592"/>
              <a:gd name="connsiteX402" fmla="*/ 801859 w 917721"/>
              <a:gd name="connsiteY402" fmla="*/ 1186708 h 3240592"/>
              <a:gd name="connsiteX403" fmla="*/ 787791 w 917721"/>
              <a:gd name="connsiteY403" fmla="*/ 1861958 h 3240592"/>
              <a:gd name="connsiteX404" fmla="*/ 773723 w 917721"/>
              <a:gd name="connsiteY404" fmla="*/ 1918228 h 3240592"/>
              <a:gd name="connsiteX405" fmla="*/ 731520 w 917721"/>
              <a:gd name="connsiteY405" fmla="*/ 2072973 h 3240592"/>
              <a:gd name="connsiteX406" fmla="*/ 703385 w 917721"/>
              <a:gd name="connsiteY406" fmla="*/ 2213650 h 3240592"/>
              <a:gd name="connsiteX407" fmla="*/ 675249 w 917721"/>
              <a:gd name="connsiteY407" fmla="*/ 2269921 h 3240592"/>
              <a:gd name="connsiteX408" fmla="*/ 647114 w 917721"/>
              <a:gd name="connsiteY408" fmla="*/ 2354327 h 3240592"/>
              <a:gd name="connsiteX409" fmla="*/ 633046 w 917721"/>
              <a:gd name="connsiteY409" fmla="*/ 2466868 h 3240592"/>
              <a:gd name="connsiteX410" fmla="*/ 661182 w 917721"/>
              <a:gd name="connsiteY410" fmla="*/ 2776358 h 3240592"/>
              <a:gd name="connsiteX411" fmla="*/ 689317 w 917721"/>
              <a:gd name="connsiteY411" fmla="*/ 2452801 h 3240592"/>
              <a:gd name="connsiteX412" fmla="*/ 717452 w 917721"/>
              <a:gd name="connsiteY412" fmla="*/ 2326192 h 3240592"/>
              <a:gd name="connsiteX413" fmla="*/ 745588 w 917721"/>
              <a:gd name="connsiteY413" fmla="*/ 2199582 h 3240592"/>
              <a:gd name="connsiteX414" fmla="*/ 759656 w 917721"/>
              <a:gd name="connsiteY414" fmla="*/ 2087041 h 3240592"/>
              <a:gd name="connsiteX415" fmla="*/ 773723 w 917721"/>
              <a:gd name="connsiteY415" fmla="*/ 2044838 h 3240592"/>
              <a:gd name="connsiteX416" fmla="*/ 787791 w 917721"/>
              <a:gd name="connsiteY416" fmla="*/ 1988567 h 3240592"/>
              <a:gd name="connsiteX417" fmla="*/ 801859 w 917721"/>
              <a:gd name="connsiteY417" fmla="*/ 1946364 h 3240592"/>
              <a:gd name="connsiteX418" fmla="*/ 815926 w 917721"/>
              <a:gd name="connsiteY418" fmla="*/ 1876025 h 3240592"/>
              <a:gd name="connsiteX419" fmla="*/ 844062 w 917721"/>
              <a:gd name="connsiteY419" fmla="*/ 1791619 h 3240592"/>
              <a:gd name="connsiteX420" fmla="*/ 872197 w 917721"/>
              <a:gd name="connsiteY420" fmla="*/ 1693145 h 3240592"/>
              <a:gd name="connsiteX421" fmla="*/ 886265 w 917721"/>
              <a:gd name="connsiteY421" fmla="*/ 947558 h 3240592"/>
              <a:gd name="connsiteX422" fmla="*/ 900332 w 917721"/>
              <a:gd name="connsiteY422" fmla="*/ 820948 h 3240592"/>
              <a:gd name="connsiteX423" fmla="*/ 886265 w 917721"/>
              <a:gd name="connsiteY423" fmla="*/ 1144505 h 3240592"/>
              <a:gd name="connsiteX424" fmla="*/ 858129 w 917721"/>
              <a:gd name="connsiteY424" fmla="*/ 1257047 h 3240592"/>
              <a:gd name="connsiteX425" fmla="*/ 829994 w 917721"/>
              <a:gd name="connsiteY425" fmla="*/ 1411792 h 3240592"/>
              <a:gd name="connsiteX426" fmla="*/ 801859 w 917721"/>
              <a:gd name="connsiteY426" fmla="*/ 1608739 h 3240592"/>
              <a:gd name="connsiteX427" fmla="*/ 787791 w 917721"/>
              <a:gd name="connsiteY427" fmla="*/ 1679078 h 3240592"/>
              <a:gd name="connsiteX428" fmla="*/ 773723 w 917721"/>
              <a:gd name="connsiteY428" fmla="*/ 1833822 h 3240592"/>
              <a:gd name="connsiteX429" fmla="*/ 745588 w 917721"/>
              <a:gd name="connsiteY429" fmla="*/ 1974499 h 3240592"/>
              <a:gd name="connsiteX430" fmla="*/ 703385 w 917721"/>
              <a:gd name="connsiteY430" fmla="*/ 2607545 h 3240592"/>
              <a:gd name="connsiteX431" fmla="*/ 689317 w 917721"/>
              <a:gd name="connsiteY431" fmla="*/ 2649748 h 3240592"/>
              <a:gd name="connsiteX432" fmla="*/ 703385 w 917721"/>
              <a:gd name="connsiteY432" fmla="*/ 2480936 h 3240592"/>
              <a:gd name="connsiteX433" fmla="*/ 717452 w 917721"/>
              <a:gd name="connsiteY433" fmla="*/ 2438733 h 3240592"/>
              <a:gd name="connsiteX434" fmla="*/ 745588 w 917721"/>
              <a:gd name="connsiteY434" fmla="*/ 2340259 h 3240592"/>
              <a:gd name="connsiteX435" fmla="*/ 759656 w 917721"/>
              <a:gd name="connsiteY435" fmla="*/ 2241785 h 3240592"/>
              <a:gd name="connsiteX436" fmla="*/ 773723 w 917721"/>
              <a:gd name="connsiteY436" fmla="*/ 2129244 h 3240592"/>
              <a:gd name="connsiteX437" fmla="*/ 801859 w 917721"/>
              <a:gd name="connsiteY437" fmla="*/ 1960432 h 3240592"/>
              <a:gd name="connsiteX438" fmla="*/ 815926 w 917721"/>
              <a:gd name="connsiteY438" fmla="*/ 1876025 h 3240592"/>
              <a:gd name="connsiteX439" fmla="*/ 844062 w 917721"/>
              <a:gd name="connsiteY439" fmla="*/ 1735348 h 3240592"/>
              <a:gd name="connsiteX440" fmla="*/ 844062 w 917721"/>
              <a:gd name="connsiteY440" fmla="*/ 2115176 h 3240592"/>
              <a:gd name="connsiteX441" fmla="*/ 829994 w 917721"/>
              <a:gd name="connsiteY441" fmla="*/ 2241785 h 3240592"/>
              <a:gd name="connsiteX442" fmla="*/ 815926 w 917721"/>
              <a:gd name="connsiteY442" fmla="*/ 2283988 h 3240592"/>
              <a:gd name="connsiteX443" fmla="*/ 801859 w 917721"/>
              <a:gd name="connsiteY443" fmla="*/ 2340259 h 3240592"/>
              <a:gd name="connsiteX444" fmla="*/ 773723 w 917721"/>
              <a:gd name="connsiteY444" fmla="*/ 2480936 h 3240592"/>
              <a:gd name="connsiteX445" fmla="*/ 787791 w 917721"/>
              <a:gd name="connsiteY445" fmla="*/ 2593478 h 3240592"/>
              <a:gd name="connsiteX446" fmla="*/ 801859 w 917721"/>
              <a:gd name="connsiteY446" fmla="*/ 2537207 h 3240592"/>
              <a:gd name="connsiteX447" fmla="*/ 844062 w 917721"/>
              <a:gd name="connsiteY447" fmla="*/ 2368395 h 3240592"/>
              <a:gd name="connsiteX448" fmla="*/ 858129 w 917721"/>
              <a:gd name="connsiteY448" fmla="*/ 2326192 h 3240592"/>
              <a:gd name="connsiteX449" fmla="*/ 872197 w 917721"/>
              <a:gd name="connsiteY449" fmla="*/ 2199582 h 3240592"/>
              <a:gd name="connsiteX450" fmla="*/ 886265 w 917721"/>
              <a:gd name="connsiteY450" fmla="*/ 2157379 h 3240592"/>
              <a:gd name="connsiteX451" fmla="*/ 900332 w 917721"/>
              <a:gd name="connsiteY451" fmla="*/ 2466868 h 324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917721" h="3240592">
                <a:moveTo>
                  <a:pt x="0" y="1369588"/>
                </a:moveTo>
                <a:cubicBezTo>
                  <a:pt x="4689" y="1261736"/>
                  <a:pt x="6093" y="1153691"/>
                  <a:pt x="14068" y="1046032"/>
                </a:cubicBezTo>
                <a:cubicBezTo>
                  <a:pt x="15598" y="1025377"/>
                  <a:pt x="52288" y="909338"/>
                  <a:pt x="56271" y="905355"/>
                </a:cubicBezTo>
                <a:lnTo>
                  <a:pt x="84406" y="877219"/>
                </a:lnTo>
                <a:cubicBezTo>
                  <a:pt x="89095" y="891287"/>
                  <a:pt x="98474" y="904593"/>
                  <a:pt x="98474" y="919422"/>
                </a:cubicBezTo>
                <a:cubicBezTo>
                  <a:pt x="98474" y="1178480"/>
                  <a:pt x="100092" y="1080955"/>
                  <a:pt x="70339" y="1214844"/>
                </a:cubicBezTo>
                <a:cubicBezTo>
                  <a:pt x="65152" y="1238185"/>
                  <a:pt x="61458" y="1261841"/>
                  <a:pt x="56271" y="1285182"/>
                </a:cubicBezTo>
                <a:cubicBezTo>
                  <a:pt x="52077" y="1304056"/>
                  <a:pt x="45995" y="1322494"/>
                  <a:pt x="42203" y="1341453"/>
                </a:cubicBezTo>
                <a:cubicBezTo>
                  <a:pt x="28791" y="1408514"/>
                  <a:pt x="14068" y="1521720"/>
                  <a:pt x="14068" y="1580604"/>
                </a:cubicBezTo>
                <a:cubicBezTo>
                  <a:pt x="14068" y="1618410"/>
                  <a:pt x="22790" y="1505488"/>
                  <a:pt x="28136" y="1468062"/>
                </a:cubicBezTo>
                <a:cubicBezTo>
                  <a:pt x="32170" y="1439825"/>
                  <a:pt x="35285" y="1411328"/>
                  <a:pt x="42203" y="1383656"/>
                </a:cubicBezTo>
                <a:cubicBezTo>
                  <a:pt x="49396" y="1354884"/>
                  <a:pt x="61817" y="1327657"/>
                  <a:pt x="70339" y="1299250"/>
                </a:cubicBezTo>
                <a:cubicBezTo>
                  <a:pt x="81173" y="1263137"/>
                  <a:pt x="110886" y="1122994"/>
                  <a:pt x="112542" y="1116370"/>
                </a:cubicBezTo>
                <a:cubicBezTo>
                  <a:pt x="122424" y="1076843"/>
                  <a:pt x="141828" y="1042580"/>
                  <a:pt x="154745" y="1003828"/>
                </a:cubicBezTo>
                <a:cubicBezTo>
                  <a:pt x="160859" y="985486"/>
                  <a:pt x="163501" y="966148"/>
                  <a:pt x="168812" y="947558"/>
                </a:cubicBezTo>
                <a:cubicBezTo>
                  <a:pt x="172886" y="933300"/>
                  <a:pt x="178806" y="919613"/>
                  <a:pt x="182880" y="905355"/>
                </a:cubicBezTo>
                <a:cubicBezTo>
                  <a:pt x="188192" y="886765"/>
                  <a:pt x="189512" y="866931"/>
                  <a:pt x="196948" y="849084"/>
                </a:cubicBezTo>
                <a:cubicBezTo>
                  <a:pt x="213080" y="810368"/>
                  <a:pt x="253219" y="736542"/>
                  <a:pt x="253219" y="736542"/>
                </a:cubicBezTo>
                <a:cubicBezTo>
                  <a:pt x="257908" y="717785"/>
                  <a:pt x="261975" y="698862"/>
                  <a:pt x="267286" y="680272"/>
                </a:cubicBezTo>
                <a:cubicBezTo>
                  <a:pt x="271360" y="666014"/>
                  <a:pt x="281354" y="623239"/>
                  <a:pt x="281354" y="638068"/>
                </a:cubicBezTo>
                <a:cubicBezTo>
                  <a:pt x="281354" y="680531"/>
                  <a:pt x="273291" y="722642"/>
                  <a:pt x="267286" y="764678"/>
                </a:cubicBezTo>
                <a:cubicBezTo>
                  <a:pt x="261332" y="806358"/>
                  <a:pt x="249392" y="850323"/>
                  <a:pt x="239151" y="891287"/>
                </a:cubicBezTo>
                <a:cubicBezTo>
                  <a:pt x="234462" y="933490"/>
                  <a:pt x="229528" y="975667"/>
                  <a:pt x="225083" y="1017896"/>
                </a:cubicBezTo>
                <a:cubicBezTo>
                  <a:pt x="220150" y="1064763"/>
                  <a:pt x="217681" y="1111920"/>
                  <a:pt x="211016" y="1158573"/>
                </a:cubicBezTo>
                <a:cubicBezTo>
                  <a:pt x="208282" y="1177713"/>
                  <a:pt x="201142" y="1195970"/>
                  <a:pt x="196948" y="1214844"/>
                </a:cubicBezTo>
                <a:cubicBezTo>
                  <a:pt x="191761" y="1238185"/>
                  <a:pt x="186811" y="1261597"/>
                  <a:pt x="182880" y="1285182"/>
                </a:cubicBezTo>
                <a:cubicBezTo>
                  <a:pt x="174256" y="1336926"/>
                  <a:pt x="168950" y="1401908"/>
                  <a:pt x="154745" y="1453995"/>
                </a:cubicBezTo>
                <a:cubicBezTo>
                  <a:pt x="146942" y="1482607"/>
                  <a:pt x="126609" y="1538401"/>
                  <a:pt x="126609" y="1538401"/>
                </a:cubicBezTo>
                <a:cubicBezTo>
                  <a:pt x="121920" y="1571226"/>
                  <a:pt x="119998" y="1604566"/>
                  <a:pt x="112542" y="1636875"/>
                </a:cubicBezTo>
                <a:cubicBezTo>
                  <a:pt x="105873" y="1665773"/>
                  <a:pt x="93784" y="1693146"/>
                  <a:pt x="84406" y="1721281"/>
                </a:cubicBezTo>
                <a:cubicBezTo>
                  <a:pt x="64228" y="1781815"/>
                  <a:pt x="73932" y="1749113"/>
                  <a:pt x="56271" y="1819755"/>
                </a:cubicBezTo>
                <a:cubicBezTo>
                  <a:pt x="51582" y="1876026"/>
                  <a:pt x="49666" y="1932597"/>
                  <a:pt x="42203" y="1988567"/>
                </a:cubicBezTo>
                <a:cubicBezTo>
                  <a:pt x="40243" y="2003265"/>
                  <a:pt x="31732" y="2016384"/>
                  <a:pt x="28136" y="2030770"/>
                </a:cubicBezTo>
                <a:cubicBezTo>
                  <a:pt x="22337" y="2053966"/>
                  <a:pt x="14068" y="2125018"/>
                  <a:pt x="14068" y="2101108"/>
                </a:cubicBezTo>
                <a:cubicBezTo>
                  <a:pt x="14068" y="2058645"/>
                  <a:pt x="23175" y="2016671"/>
                  <a:pt x="28136" y="1974499"/>
                </a:cubicBezTo>
                <a:cubicBezTo>
                  <a:pt x="32553" y="1936952"/>
                  <a:pt x="35236" y="1899116"/>
                  <a:pt x="42203" y="1861958"/>
                </a:cubicBezTo>
                <a:cubicBezTo>
                  <a:pt x="93623" y="1587720"/>
                  <a:pt x="50562" y="1842591"/>
                  <a:pt x="84406" y="1707213"/>
                </a:cubicBezTo>
                <a:cubicBezTo>
                  <a:pt x="90205" y="1684017"/>
                  <a:pt x="92183" y="1659943"/>
                  <a:pt x="98474" y="1636875"/>
                </a:cubicBezTo>
                <a:cubicBezTo>
                  <a:pt x="106277" y="1608262"/>
                  <a:pt x="117231" y="1580604"/>
                  <a:pt x="126609" y="1552468"/>
                </a:cubicBezTo>
                <a:cubicBezTo>
                  <a:pt x="131298" y="1538400"/>
                  <a:pt x="138239" y="1524892"/>
                  <a:pt x="140677" y="1510265"/>
                </a:cubicBezTo>
                <a:cubicBezTo>
                  <a:pt x="145366" y="1482130"/>
                  <a:pt x="147827" y="1453531"/>
                  <a:pt x="154745" y="1425859"/>
                </a:cubicBezTo>
                <a:cubicBezTo>
                  <a:pt x="161938" y="1397087"/>
                  <a:pt x="177064" y="1370534"/>
                  <a:pt x="182880" y="1341453"/>
                </a:cubicBezTo>
                <a:cubicBezTo>
                  <a:pt x="192551" y="1293099"/>
                  <a:pt x="197770" y="1261204"/>
                  <a:pt x="211016" y="1214844"/>
                </a:cubicBezTo>
                <a:cubicBezTo>
                  <a:pt x="215090" y="1200586"/>
                  <a:pt x="220394" y="1186709"/>
                  <a:pt x="225083" y="1172641"/>
                </a:cubicBezTo>
                <a:cubicBezTo>
                  <a:pt x="233024" y="1117052"/>
                  <a:pt x="239505" y="1058687"/>
                  <a:pt x="253219" y="1003828"/>
                </a:cubicBezTo>
                <a:cubicBezTo>
                  <a:pt x="256815" y="989442"/>
                  <a:pt x="263690" y="976011"/>
                  <a:pt x="267286" y="961625"/>
                </a:cubicBezTo>
                <a:cubicBezTo>
                  <a:pt x="273085" y="938429"/>
                  <a:pt x="275555" y="914483"/>
                  <a:pt x="281354" y="891287"/>
                </a:cubicBezTo>
                <a:cubicBezTo>
                  <a:pt x="284951" y="876901"/>
                  <a:pt x="291348" y="863342"/>
                  <a:pt x="295422" y="849084"/>
                </a:cubicBezTo>
                <a:cubicBezTo>
                  <a:pt x="300733" y="830494"/>
                  <a:pt x="303933" y="811332"/>
                  <a:pt x="309489" y="792813"/>
                </a:cubicBezTo>
                <a:cubicBezTo>
                  <a:pt x="318011" y="764406"/>
                  <a:pt x="337625" y="708407"/>
                  <a:pt x="337625" y="708407"/>
                </a:cubicBezTo>
                <a:cubicBezTo>
                  <a:pt x="342314" y="670893"/>
                  <a:pt x="344929" y="633061"/>
                  <a:pt x="351692" y="595865"/>
                </a:cubicBezTo>
                <a:cubicBezTo>
                  <a:pt x="354345" y="581276"/>
                  <a:pt x="365760" y="538833"/>
                  <a:pt x="365760" y="553662"/>
                </a:cubicBezTo>
                <a:cubicBezTo>
                  <a:pt x="365760" y="643653"/>
                  <a:pt x="360206" y="744693"/>
                  <a:pt x="337625" y="835016"/>
                </a:cubicBezTo>
                <a:cubicBezTo>
                  <a:pt x="334029" y="849402"/>
                  <a:pt x="328246" y="863151"/>
                  <a:pt x="323557" y="877219"/>
                </a:cubicBezTo>
                <a:cubicBezTo>
                  <a:pt x="318868" y="914733"/>
                  <a:pt x="316252" y="952565"/>
                  <a:pt x="309489" y="989761"/>
                </a:cubicBezTo>
                <a:cubicBezTo>
                  <a:pt x="306836" y="1004350"/>
                  <a:pt x="299496" y="1017706"/>
                  <a:pt x="295422" y="1031964"/>
                </a:cubicBezTo>
                <a:cubicBezTo>
                  <a:pt x="290111" y="1050554"/>
                  <a:pt x="284813" y="1069213"/>
                  <a:pt x="281354" y="1088235"/>
                </a:cubicBezTo>
                <a:cubicBezTo>
                  <a:pt x="257776" y="1217911"/>
                  <a:pt x="278208" y="1148762"/>
                  <a:pt x="253219" y="1257047"/>
                </a:cubicBezTo>
                <a:cubicBezTo>
                  <a:pt x="244524" y="1294725"/>
                  <a:pt x="230551" y="1331308"/>
                  <a:pt x="225083" y="1369588"/>
                </a:cubicBezTo>
                <a:cubicBezTo>
                  <a:pt x="217142" y="1425177"/>
                  <a:pt x="210663" y="1483542"/>
                  <a:pt x="196948" y="1538401"/>
                </a:cubicBezTo>
                <a:cubicBezTo>
                  <a:pt x="193351" y="1552787"/>
                  <a:pt x="186954" y="1566346"/>
                  <a:pt x="182880" y="1580604"/>
                </a:cubicBezTo>
                <a:cubicBezTo>
                  <a:pt x="163377" y="1648864"/>
                  <a:pt x="172153" y="1631777"/>
                  <a:pt x="154745" y="1707213"/>
                </a:cubicBezTo>
                <a:cubicBezTo>
                  <a:pt x="146050" y="1744891"/>
                  <a:pt x="126609" y="1819755"/>
                  <a:pt x="126609" y="1819755"/>
                </a:cubicBezTo>
                <a:cubicBezTo>
                  <a:pt x="121920" y="1861958"/>
                  <a:pt x="118999" y="1904395"/>
                  <a:pt x="112542" y="1946364"/>
                </a:cubicBezTo>
                <a:cubicBezTo>
                  <a:pt x="109602" y="1965473"/>
                  <a:pt x="102668" y="1983761"/>
                  <a:pt x="98474" y="2002635"/>
                </a:cubicBezTo>
                <a:cubicBezTo>
                  <a:pt x="93287" y="2025976"/>
                  <a:pt x="89593" y="2049632"/>
                  <a:pt x="84406" y="2072973"/>
                </a:cubicBezTo>
                <a:cubicBezTo>
                  <a:pt x="65770" y="2156835"/>
                  <a:pt x="70052" y="2110293"/>
                  <a:pt x="56271" y="2213650"/>
                </a:cubicBezTo>
                <a:cubicBezTo>
                  <a:pt x="50659" y="2255740"/>
                  <a:pt x="49184" y="2298374"/>
                  <a:pt x="42203" y="2340259"/>
                </a:cubicBezTo>
                <a:cubicBezTo>
                  <a:pt x="39765" y="2354886"/>
                  <a:pt x="31732" y="2368076"/>
                  <a:pt x="28136" y="2382462"/>
                </a:cubicBezTo>
                <a:cubicBezTo>
                  <a:pt x="22337" y="2405659"/>
                  <a:pt x="14068" y="2476712"/>
                  <a:pt x="14068" y="2452801"/>
                </a:cubicBezTo>
                <a:cubicBezTo>
                  <a:pt x="14068" y="2415917"/>
                  <a:pt x="27388" y="2328433"/>
                  <a:pt x="42203" y="2283988"/>
                </a:cubicBezTo>
                <a:cubicBezTo>
                  <a:pt x="50188" y="2260032"/>
                  <a:pt x="61472" y="2237294"/>
                  <a:pt x="70339" y="2213650"/>
                </a:cubicBezTo>
                <a:cubicBezTo>
                  <a:pt x="75546" y="2199766"/>
                  <a:pt x="79717" y="2185515"/>
                  <a:pt x="84406" y="2171447"/>
                </a:cubicBezTo>
                <a:cubicBezTo>
                  <a:pt x="89095" y="2087041"/>
                  <a:pt x="91150" y="2002447"/>
                  <a:pt x="98474" y="1918228"/>
                </a:cubicBezTo>
                <a:cubicBezTo>
                  <a:pt x="100545" y="1894408"/>
                  <a:pt x="108265" y="1871415"/>
                  <a:pt x="112542" y="1847890"/>
                </a:cubicBezTo>
                <a:cubicBezTo>
                  <a:pt x="117644" y="1819827"/>
                  <a:pt x="121352" y="1791519"/>
                  <a:pt x="126609" y="1763484"/>
                </a:cubicBezTo>
                <a:cubicBezTo>
                  <a:pt x="135422" y="1716482"/>
                  <a:pt x="139623" y="1668174"/>
                  <a:pt x="154745" y="1622807"/>
                </a:cubicBezTo>
                <a:cubicBezTo>
                  <a:pt x="172927" y="1568260"/>
                  <a:pt x="186372" y="1531518"/>
                  <a:pt x="196948" y="1468062"/>
                </a:cubicBezTo>
                <a:cubicBezTo>
                  <a:pt x="217373" y="1345517"/>
                  <a:pt x="204099" y="1411324"/>
                  <a:pt x="239151" y="1271115"/>
                </a:cubicBezTo>
                <a:cubicBezTo>
                  <a:pt x="243840" y="1252358"/>
                  <a:pt x="247105" y="1233186"/>
                  <a:pt x="253219" y="1214844"/>
                </a:cubicBezTo>
                <a:lnTo>
                  <a:pt x="281354" y="1130438"/>
                </a:lnTo>
                <a:lnTo>
                  <a:pt x="295422" y="1088235"/>
                </a:lnTo>
                <a:cubicBezTo>
                  <a:pt x="300111" y="1050721"/>
                  <a:pt x="301568" y="1012660"/>
                  <a:pt x="309489" y="975693"/>
                </a:cubicBezTo>
                <a:cubicBezTo>
                  <a:pt x="315703" y="946694"/>
                  <a:pt x="328247" y="919422"/>
                  <a:pt x="337625" y="891287"/>
                </a:cubicBezTo>
                <a:lnTo>
                  <a:pt x="351692" y="849084"/>
                </a:lnTo>
                <a:lnTo>
                  <a:pt x="379828" y="764678"/>
                </a:lnTo>
                <a:cubicBezTo>
                  <a:pt x="384517" y="750610"/>
                  <a:pt x="390300" y="736861"/>
                  <a:pt x="393896" y="722475"/>
                </a:cubicBezTo>
                <a:cubicBezTo>
                  <a:pt x="398585" y="703718"/>
                  <a:pt x="402407" y="684723"/>
                  <a:pt x="407963" y="666204"/>
                </a:cubicBezTo>
                <a:cubicBezTo>
                  <a:pt x="416485" y="637797"/>
                  <a:pt x="426721" y="609933"/>
                  <a:pt x="436099" y="581798"/>
                </a:cubicBezTo>
                <a:lnTo>
                  <a:pt x="450166" y="539595"/>
                </a:lnTo>
                <a:lnTo>
                  <a:pt x="464234" y="497392"/>
                </a:lnTo>
                <a:lnTo>
                  <a:pt x="478302" y="455188"/>
                </a:lnTo>
                <a:cubicBezTo>
                  <a:pt x="482991" y="469256"/>
                  <a:pt x="492369" y="482563"/>
                  <a:pt x="492369" y="497392"/>
                </a:cubicBezTo>
                <a:cubicBezTo>
                  <a:pt x="492369" y="546912"/>
                  <a:pt x="478742" y="580479"/>
                  <a:pt x="464234" y="624001"/>
                </a:cubicBezTo>
                <a:cubicBezTo>
                  <a:pt x="459545" y="684961"/>
                  <a:pt x="457310" y="746160"/>
                  <a:pt x="450166" y="806881"/>
                </a:cubicBezTo>
                <a:cubicBezTo>
                  <a:pt x="446954" y="834186"/>
                  <a:pt x="431130" y="878059"/>
                  <a:pt x="422031" y="905355"/>
                </a:cubicBezTo>
                <a:cubicBezTo>
                  <a:pt x="417342" y="956936"/>
                  <a:pt x="415288" y="1008826"/>
                  <a:pt x="407963" y="1060099"/>
                </a:cubicBezTo>
                <a:cubicBezTo>
                  <a:pt x="401200" y="1107439"/>
                  <a:pt x="385109" y="1153248"/>
                  <a:pt x="379828" y="1200776"/>
                </a:cubicBezTo>
                <a:cubicBezTo>
                  <a:pt x="375139" y="1242979"/>
                  <a:pt x="372217" y="1285416"/>
                  <a:pt x="365760" y="1327385"/>
                </a:cubicBezTo>
                <a:cubicBezTo>
                  <a:pt x="362820" y="1346494"/>
                  <a:pt x="355886" y="1364782"/>
                  <a:pt x="351692" y="1383656"/>
                </a:cubicBezTo>
                <a:cubicBezTo>
                  <a:pt x="346505" y="1406997"/>
                  <a:pt x="342812" y="1430654"/>
                  <a:pt x="337625" y="1453995"/>
                </a:cubicBezTo>
                <a:cubicBezTo>
                  <a:pt x="325850" y="1506981"/>
                  <a:pt x="325154" y="1505475"/>
                  <a:pt x="309489" y="1552468"/>
                </a:cubicBezTo>
                <a:cubicBezTo>
                  <a:pt x="304800" y="1580604"/>
                  <a:pt x="302340" y="1609203"/>
                  <a:pt x="295422" y="1636875"/>
                </a:cubicBezTo>
                <a:cubicBezTo>
                  <a:pt x="288229" y="1665647"/>
                  <a:pt x="267286" y="1721281"/>
                  <a:pt x="267286" y="1721281"/>
                </a:cubicBezTo>
                <a:cubicBezTo>
                  <a:pt x="231233" y="1937609"/>
                  <a:pt x="279605" y="1698392"/>
                  <a:pt x="225083" y="1861958"/>
                </a:cubicBezTo>
                <a:cubicBezTo>
                  <a:pt x="217522" y="1884641"/>
                  <a:pt x="217887" y="1909394"/>
                  <a:pt x="211016" y="1932296"/>
                </a:cubicBezTo>
                <a:cubicBezTo>
                  <a:pt x="203760" y="1956484"/>
                  <a:pt x="190136" y="1978448"/>
                  <a:pt x="182880" y="2002635"/>
                </a:cubicBezTo>
                <a:cubicBezTo>
                  <a:pt x="176009" y="2025537"/>
                  <a:pt x="174611" y="2049777"/>
                  <a:pt x="168812" y="2072973"/>
                </a:cubicBezTo>
                <a:cubicBezTo>
                  <a:pt x="165216" y="2087359"/>
                  <a:pt x="159434" y="2101108"/>
                  <a:pt x="154745" y="2115176"/>
                </a:cubicBezTo>
                <a:cubicBezTo>
                  <a:pt x="113008" y="2407326"/>
                  <a:pt x="171129" y="2074631"/>
                  <a:pt x="112542" y="2269921"/>
                </a:cubicBezTo>
                <a:cubicBezTo>
                  <a:pt x="90319" y="2343996"/>
                  <a:pt x="80727" y="2421636"/>
                  <a:pt x="56271" y="2495004"/>
                </a:cubicBezTo>
                <a:lnTo>
                  <a:pt x="28136" y="2579410"/>
                </a:lnTo>
                <a:cubicBezTo>
                  <a:pt x="32825" y="2616924"/>
                  <a:pt x="10746" y="2670981"/>
                  <a:pt x="42203" y="2691952"/>
                </a:cubicBezTo>
                <a:cubicBezTo>
                  <a:pt x="66880" y="2708403"/>
                  <a:pt x="62536" y="2636158"/>
                  <a:pt x="70339" y="2607545"/>
                </a:cubicBezTo>
                <a:cubicBezTo>
                  <a:pt x="98420" y="2504581"/>
                  <a:pt x="63578" y="2568449"/>
                  <a:pt x="112542" y="2495004"/>
                </a:cubicBezTo>
                <a:cubicBezTo>
                  <a:pt x="121920" y="2466869"/>
                  <a:pt x="133484" y="2439370"/>
                  <a:pt x="140677" y="2410598"/>
                </a:cubicBezTo>
                <a:cubicBezTo>
                  <a:pt x="145366" y="2391841"/>
                  <a:pt x="149189" y="2372846"/>
                  <a:pt x="154745" y="2354327"/>
                </a:cubicBezTo>
                <a:cubicBezTo>
                  <a:pt x="163267" y="2325921"/>
                  <a:pt x="173502" y="2298056"/>
                  <a:pt x="182880" y="2269921"/>
                </a:cubicBezTo>
                <a:cubicBezTo>
                  <a:pt x="187569" y="2255853"/>
                  <a:pt x="193351" y="2242104"/>
                  <a:pt x="196948" y="2227718"/>
                </a:cubicBezTo>
                <a:cubicBezTo>
                  <a:pt x="201637" y="2208961"/>
                  <a:pt x="204227" y="2189550"/>
                  <a:pt x="211016" y="2171447"/>
                </a:cubicBezTo>
                <a:cubicBezTo>
                  <a:pt x="218379" y="2151811"/>
                  <a:pt x="230890" y="2134451"/>
                  <a:pt x="239151" y="2115176"/>
                </a:cubicBezTo>
                <a:cubicBezTo>
                  <a:pt x="244992" y="2101546"/>
                  <a:pt x="249145" y="2087231"/>
                  <a:pt x="253219" y="2072973"/>
                </a:cubicBezTo>
                <a:cubicBezTo>
                  <a:pt x="258530" y="2054383"/>
                  <a:pt x="258639" y="2033995"/>
                  <a:pt x="267286" y="2016702"/>
                </a:cubicBezTo>
                <a:cubicBezTo>
                  <a:pt x="273217" y="2004839"/>
                  <a:pt x="286043" y="1997945"/>
                  <a:pt x="295422" y="1988567"/>
                </a:cubicBezTo>
                <a:cubicBezTo>
                  <a:pt x="336191" y="1703171"/>
                  <a:pt x="284538" y="2059306"/>
                  <a:pt x="323557" y="1805687"/>
                </a:cubicBezTo>
                <a:cubicBezTo>
                  <a:pt x="328599" y="1772915"/>
                  <a:pt x="331694" y="1739836"/>
                  <a:pt x="337625" y="1707213"/>
                </a:cubicBezTo>
                <a:cubicBezTo>
                  <a:pt x="344692" y="1668345"/>
                  <a:pt x="353705" y="1644903"/>
                  <a:pt x="365760" y="1608739"/>
                </a:cubicBezTo>
                <a:cubicBezTo>
                  <a:pt x="370449" y="1561847"/>
                  <a:pt x="373983" y="1514824"/>
                  <a:pt x="379828" y="1468062"/>
                </a:cubicBezTo>
                <a:cubicBezTo>
                  <a:pt x="385826" y="1420077"/>
                  <a:pt x="398362" y="1361325"/>
                  <a:pt x="407963" y="1313318"/>
                </a:cubicBezTo>
                <a:cubicBezTo>
                  <a:pt x="412652" y="1214844"/>
                  <a:pt x="415881" y="1116290"/>
                  <a:pt x="422031" y="1017896"/>
                </a:cubicBezTo>
                <a:cubicBezTo>
                  <a:pt x="426175" y="951598"/>
                  <a:pt x="430449" y="832249"/>
                  <a:pt x="464234" y="764678"/>
                </a:cubicBezTo>
                <a:cubicBezTo>
                  <a:pt x="473131" y="746884"/>
                  <a:pt x="492369" y="736543"/>
                  <a:pt x="506437" y="722475"/>
                </a:cubicBezTo>
                <a:cubicBezTo>
                  <a:pt x="539918" y="622028"/>
                  <a:pt x="518121" y="662744"/>
                  <a:pt x="562708" y="595865"/>
                </a:cubicBezTo>
                <a:cubicBezTo>
                  <a:pt x="567397" y="577108"/>
                  <a:pt x="571465" y="558185"/>
                  <a:pt x="576776" y="539595"/>
                </a:cubicBezTo>
                <a:cubicBezTo>
                  <a:pt x="580850" y="525337"/>
                  <a:pt x="591460" y="482576"/>
                  <a:pt x="590843" y="497392"/>
                </a:cubicBezTo>
                <a:cubicBezTo>
                  <a:pt x="585558" y="624238"/>
                  <a:pt x="593500" y="754054"/>
                  <a:pt x="562708" y="877219"/>
                </a:cubicBezTo>
                <a:cubicBezTo>
                  <a:pt x="553329" y="914733"/>
                  <a:pt x="540929" y="951618"/>
                  <a:pt x="534572" y="989761"/>
                </a:cubicBezTo>
                <a:cubicBezTo>
                  <a:pt x="531231" y="1009807"/>
                  <a:pt x="513813" y="1119919"/>
                  <a:pt x="506437" y="1144505"/>
                </a:cubicBezTo>
                <a:cubicBezTo>
                  <a:pt x="499181" y="1168692"/>
                  <a:pt x="486287" y="1190887"/>
                  <a:pt x="478302" y="1214844"/>
                </a:cubicBezTo>
                <a:cubicBezTo>
                  <a:pt x="466115" y="1251406"/>
                  <a:pt x="458528" y="1305216"/>
                  <a:pt x="450166" y="1341453"/>
                </a:cubicBezTo>
                <a:cubicBezTo>
                  <a:pt x="441471" y="1379131"/>
                  <a:pt x="431994" y="1416632"/>
                  <a:pt x="422031" y="1453995"/>
                </a:cubicBezTo>
                <a:cubicBezTo>
                  <a:pt x="371678" y="1642821"/>
                  <a:pt x="416915" y="1466361"/>
                  <a:pt x="365760" y="1636875"/>
                </a:cubicBezTo>
                <a:cubicBezTo>
                  <a:pt x="360204" y="1655394"/>
                  <a:pt x="356381" y="1674388"/>
                  <a:pt x="351692" y="1693145"/>
                </a:cubicBezTo>
                <a:cubicBezTo>
                  <a:pt x="347003" y="1763484"/>
                  <a:pt x="344639" y="1834016"/>
                  <a:pt x="337625" y="1904161"/>
                </a:cubicBezTo>
                <a:cubicBezTo>
                  <a:pt x="334649" y="1933925"/>
                  <a:pt x="317321" y="1999442"/>
                  <a:pt x="309489" y="2030770"/>
                </a:cubicBezTo>
                <a:cubicBezTo>
                  <a:pt x="304800" y="2077662"/>
                  <a:pt x="302087" y="2124794"/>
                  <a:pt x="295422" y="2171447"/>
                </a:cubicBezTo>
                <a:cubicBezTo>
                  <a:pt x="292688" y="2190587"/>
                  <a:pt x="284294" y="2208609"/>
                  <a:pt x="281354" y="2227718"/>
                </a:cubicBezTo>
                <a:cubicBezTo>
                  <a:pt x="274897" y="2269687"/>
                  <a:pt x="272898" y="2312237"/>
                  <a:pt x="267286" y="2354327"/>
                </a:cubicBezTo>
                <a:cubicBezTo>
                  <a:pt x="256921" y="2432068"/>
                  <a:pt x="252415" y="2436122"/>
                  <a:pt x="239151" y="2509072"/>
                </a:cubicBezTo>
                <a:cubicBezTo>
                  <a:pt x="234048" y="2537135"/>
                  <a:pt x="231060" y="2565588"/>
                  <a:pt x="225083" y="2593478"/>
                </a:cubicBezTo>
                <a:cubicBezTo>
                  <a:pt x="182095" y="2794087"/>
                  <a:pt x="213493" y="2641079"/>
                  <a:pt x="182880" y="2748222"/>
                </a:cubicBezTo>
                <a:cubicBezTo>
                  <a:pt x="177568" y="2766812"/>
                  <a:pt x="174368" y="2785974"/>
                  <a:pt x="168812" y="2804493"/>
                </a:cubicBezTo>
                <a:cubicBezTo>
                  <a:pt x="160290" y="2832899"/>
                  <a:pt x="150055" y="2860764"/>
                  <a:pt x="140677" y="2888899"/>
                </a:cubicBezTo>
                <a:cubicBezTo>
                  <a:pt x="135988" y="2902967"/>
                  <a:pt x="132116" y="2917334"/>
                  <a:pt x="126609" y="2931102"/>
                </a:cubicBezTo>
                <a:cubicBezTo>
                  <a:pt x="117231" y="2954548"/>
                  <a:pt x="106459" y="2977484"/>
                  <a:pt x="98474" y="3001441"/>
                </a:cubicBezTo>
                <a:cubicBezTo>
                  <a:pt x="92360" y="3019783"/>
                  <a:pt x="89962" y="3039193"/>
                  <a:pt x="84406" y="3057712"/>
                </a:cubicBezTo>
                <a:cubicBezTo>
                  <a:pt x="75884" y="3086118"/>
                  <a:pt x="63464" y="3113346"/>
                  <a:pt x="56271" y="3142118"/>
                </a:cubicBezTo>
                <a:cubicBezTo>
                  <a:pt x="38606" y="3212774"/>
                  <a:pt x="48317" y="3180046"/>
                  <a:pt x="28136" y="3240592"/>
                </a:cubicBezTo>
                <a:cubicBezTo>
                  <a:pt x="32825" y="3198389"/>
                  <a:pt x="34824" y="3155799"/>
                  <a:pt x="42203" y="3113982"/>
                </a:cubicBezTo>
                <a:cubicBezTo>
                  <a:pt x="48923" y="3075902"/>
                  <a:pt x="70339" y="3001441"/>
                  <a:pt x="70339" y="3001441"/>
                </a:cubicBezTo>
                <a:cubicBezTo>
                  <a:pt x="75028" y="2945170"/>
                  <a:pt x="75123" y="2888326"/>
                  <a:pt x="84406" y="2832628"/>
                </a:cubicBezTo>
                <a:cubicBezTo>
                  <a:pt x="89282" y="2803374"/>
                  <a:pt x="112542" y="2748222"/>
                  <a:pt x="112542" y="2748222"/>
                </a:cubicBezTo>
                <a:cubicBezTo>
                  <a:pt x="117231" y="2710708"/>
                  <a:pt x="120394" y="2672972"/>
                  <a:pt x="126609" y="2635681"/>
                </a:cubicBezTo>
                <a:cubicBezTo>
                  <a:pt x="129788" y="2616610"/>
                  <a:pt x="137218" y="2598432"/>
                  <a:pt x="140677" y="2579410"/>
                </a:cubicBezTo>
                <a:cubicBezTo>
                  <a:pt x="158917" y="2479090"/>
                  <a:pt x="155996" y="2419659"/>
                  <a:pt x="182880" y="2312124"/>
                </a:cubicBezTo>
                <a:cubicBezTo>
                  <a:pt x="187569" y="2293367"/>
                  <a:pt x="193489" y="2274875"/>
                  <a:pt x="196948" y="2255853"/>
                </a:cubicBezTo>
                <a:cubicBezTo>
                  <a:pt x="202880" y="2223230"/>
                  <a:pt x="203560" y="2189688"/>
                  <a:pt x="211016" y="2157379"/>
                </a:cubicBezTo>
                <a:cubicBezTo>
                  <a:pt x="233392" y="2060418"/>
                  <a:pt x="248002" y="2074554"/>
                  <a:pt x="281354" y="1974499"/>
                </a:cubicBezTo>
                <a:cubicBezTo>
                  <a:pt x="293582" y="1937815"/>
                  <a:pt x="298866" y="1899138"/>
                  <a:pt x="309489" y="1861958"/>
                </a:cubicBezTo>
                <a:cubicBezTo>
                  <a:pt x="355462" y="1701053"/>
                  <a:pt x="318222" y="1849827"/>
                  <a:pt x="365760" y="1707213"/>
                </a:cubicBezTo>
                <a:cubicBezTo>
                  <a:pt x="371874" y="1688871"/>
                  <a:pt x="374516" y="1669532"/>
                  <a:pt x="379828" y="1650942"/>
                </a:cubicBezTo>
                <a:cubicBezTo>
                  <a:pt x="383902" y="1636684"/>
                  <a:pt x="390300" y="1623125"/>
                  <a:pt x="393896" y="1608739"/>
                </a:cubicBezTo>
                <a:cubicBezTo>
                  <a:pt x="405475" y="1562421"/>
                  <a:pt x="413673" y="1499966"/>
                  <a:pt x="422031" y="1453995"/>
                </a:cubicBezTo>
                <a:cubicBezTo>
                  <a:pt x="461338" y="1237810"/>
                  <a:pt x="408733" y="1547858"/>
                  <a:pt x="450166" y="1299250"/>
                </a:cubicBezTo>
                <a:cubicBezTo>
                  <a:pt x="459514" y="1177731"/>
                  <a:pt x="462669" y="1066354"/>
                  <a:pt x="492369" y="947558"/>
                </a:cubicBezTo>
                <a:cubicBezTo>
                  <a:pt x="497058" y="928801"/>
                  <a:pt x="500881" y="909806"/>
                  <a:pt x="506437" y="891287"/>
                </a:cubicBezTo>
                <a:cubicBezTo>
                  <a:pt x="514959" y="862881"/>
                  <a:pt x="528756" y="835962"/>
                  <a:pt x="534572" y="806881"/>
                </a:cubicBezTo>
                <a:cubicBezTo>
                  <a:pt x="563174" y="663874"/>
                  <a:pt x="533869" y="795274"/>
                  <a:pt x="562708" y="694339"/>
                </a:cubicBezTo>
                <a:cubicBezTo>
                  <a:pt x="568020" y="675749"/>
                  <a:pt x="571220" y="656587"/>
                  <a:pt x="576776" y="638068"/>
                </a:cubicBezTo>
                <a:cubicBezTo>
                  <a:pt x="585298" y="609662"/>
                  <a:pt x="600035" y="582916"/>
                  <a:pt x="604911" y="553662"/>
                </a:cubicBezTo>
                <a:cubicBezTo>
                  <a:pt x="630298" y="401346"/>
                  <a:pt x="605343" y="524016"/>
                  <a:pt x="633046" y="427053"/>
                </a:cubicBezTo>
                <a:cubicBezTo>
                  <a:pt x="638357" y="408463"/>
                  <a:pt x="641558" y="389301"/>
                  <a:pt x="647114" y="370782"/>
                </a:cubicBezTo>
                <a:cubicBezTo>
                  <a:pt x="655636" y="342376"/>
                  <a:pt x="675249" y="286376"/>
                  <a:pt x="675249" y="286376"/>
                </a:cubicBezTo>
                <a:cubicBezTo>
                  <a:pt x="703156" y="370094"/>
                  <a:pt x="703385" y="359699"/>
                  <a:pt x="703385" y="497392"/>
                </a:cubicBezTo>
                <a:cubicBezTo>
                  <a:pt x="703385" y="610031"/>
                  <a:pt x="697067" y="722644"/>
                  <a:pt x="689317" y="835016"/>
                </a:cubicBezTo>
                <a:cubicBezTo>
                  <a:pt x="687108" y="867040"/>
                  <a:pt x="649605" y="1005440"/>
                  <a:pt x="647114" y="1017896"/>
                </a:cubicBezTo>
                <a:cubicBezTo>
                  <a:pt x="611392" y="1196508"/>
                  <a:pt x="630580" y="1112166"/>
                  <a:pt x="590843" y="1271115"/>
                </a:cubicBezTo>
                <a:cubicBezTo>
                  <a:pt x="590840" y="1271128"/>
                  <a:pt x="562712" y="1383644"/>
                  <a:pt x="562708" y="1383656"/>
                </a:cubicBezTo>
                <a:lnTo>
                  <a:pt x="548640" y="1425859"/>
                </a:lnTo>
                <a:cubicBezTo>
                  <a:pt x="543951" y="1463373"/>
                  <a:pt x="541335" y="1501205"/>
                  <a:pt x="534572" y="1538401"/>
                </a:cubicBezTo>
                <a:cubicBezTo>
                  <a:pt x="531919" y="1552990"/>
                  <a:pt x="524579" y="1566346"/>
                  <a:pt x="520505" y="1580604"/>
                </a:cubicBezTo>
                <a:cubicBezTo>
                  <a:pt x="485185" y="1704227"/>
                  <a:pt x="526092" y="1577910"/>
                  <a:pt x="492369" y="1679078"/>
                </a:cubicBezTo>
                <a:cubicBezTo>
                  <a:pt x="472683" y="2053124"/>
                  <a:pt x="496969" y="1836666"/>
                  <a:pt x="464234" y="2016702"/>
                </a:cubicBezTo>
                <a:cubicBezTo>
                  <a:pt x="444426" y="2125641"/>
                  <a:pt x="460902" y="2068898"/>
                  <a:pt x="436099" y="2143312"/>
                </a:cubicBezTo>
                <a:cubicBezTo>
                  <a:pt x="412610" y="2354705"/>
                  <a:pt x="433224" y="2190127"/>
                  <a:pt x="407963" y="2354327"/>
                </a:cubicBezTo>
                <a:cubicBezTo>
                  <a:pt x="402921" y="2387099"/>
                  <a:pt x="401352" y="2420492"/>
                  <a:pt x="393896" y="2452801"/>
                </a:cubicBezTo>
                <a:cubicBezTo>
                  <a:pt x="346361" y="2658785"/>
                  <a:pt x="368860" y="2377915"/>
                  <a:pt x="309489" y="2734155"/>
                </a:cubicBezTo>
                <a:cubicBezTo>
                  <a:pt x="304800" y="2762290"/>
                  <a:pt x="302340" y="2790889"/>
                  <a:pt x="295422" y="2818561"/>
                </a:cubicBezTo>
                <a:cubicBezTo>
                  <a:pt x="288229" y="2847333"/>
                  <a:pt x="273102" y="2873886"/>
                  <a:pt x="267286" y="2902967"/>
                </a:cubicBezTo>
                <a:cubicBezTo>
                  <a:pt x="262597" y="2926413"/>
                  <a:pt x="258406" y="2949964"/>
                  <a:pt x="253219" y="2973305"/>
                </a:cubicBezTo>
                <a:cubicBezTo>
                  <a:pt x="249025" y="2992179"/>
                  <a:pt x="242943" y="3010617"/>
                  <a:pt x="239151" y="3029576"/>
                </a:cubicBezTo>
                <a:cubicBezTo>
                  <a:pt x="235459" y="3048036"/>
                  <a:pt x="227441" y="3128810"/>
                  <a:pt x="211016" y="3156185"/>
                </a:cubicBezTo>
                <a:cubicBezTo>
                  <a:pt x="204192" y="3167558"/>
                  <a:pt x="192259" y="3174942"/>
                  <a:pt x="182880" y="3184321"/>
                </a:cubicBezTo>
                <a:cubicBezTo>
                  <a:pt x="196948" y="3081158"/>
                  <a:pt x="196479" y="2974944"/>
                  <a:pt x="225083" y="2874832"/>
                </a:cubicBezTo>
                <a:cubicBezTo>
                  <a:pt x="261367" y="2747842"/>
                  <a:pt x="242424" y="2808744"/>
                  <a:pt x="281354" y="2691952"/>
                </a:cubicBezTo>
                <a:cubicBezTo>
                  <a:pt x="314626" y="2459050"/>
                  <a:pt x="278200" y="2736113"/>
                  <a:pt x="309489" y="2298056"/>
                </a:cubicBezTo>
                <a:cubicBezTo>
                  <a:pt x="311851" y="2264982"/>
                  <a:pt x="317054" y="2232096"/>
                  <a:pt x="323557" y="2199582"/>
                </a:cubicBezTo>
                <a:cubicBezTo>
                  <a:pt x="326465" y="2185041"/>
                  <a:pt x="333551" y="2171637"/>
                  <a:pt x="337625" y="2157379"/>
                </a:cubicBezTo>
                <a:cubicBezTo>
                  <a:pt x="342936" y="2138789"/>
                  <a:pt x="347003" y="2119865"/>
                  <a:pt x="351692" y="2101108"/>
                </a:cubicBezTo>
                <a:cubicBezTo>
                  <a:pt x="356381" y="2040148"/>
                  <a:pt x="356224" y="1978620"/>
                  <a:pt x="365760" y="1918228"/>
                </a:cubicBezTo>
                <a:cubicBezTo>
                  <a:pt x="370386" y="1888934"/>
                  <a:pt x="389271" y="1863116"/>
                  <a:pt x="393896" y="1833822"/>
                </a:cubicBezTo>
                <a:cubicBezTo>
                  <a:pt x="403432" y="1773430"/>
                  <a:pt x="398427" y="1711334"/>
                  <a:pt x="407963" y="1650942"/>
                </a:cubicBezTo>
                <a:cubicBezTo>
                  <a:pt x="412588" y="1621648"/>
                  <a:pt x="428296" y="1595148"/>
                  <a:pt x="436099" y="1566536"/>
                </a:cubicBezTo>
                <a:cubicBezTo>
                  <a:pt x="467623" y="1450949"/>
                  <a:pt x="432083" y="1540396"/>
                  <a:pt x="464234" y="1411792"/>
                </a:cubicBezTo>
                <a:cubicBezTo>
                  <a:pt x="471427" y="1383020"/>
                  <a:pt x="484566" y="1355998"/>
                  <a:pt x="492369" y="1327385"/>
                </a:cubicBezTo>
                <a:cubicBezTo>
                  <a:pt x="543289" y="1140677"/>
                  <a:pt x="477824" y="1342883"/>
                  <a:pt x="520505" y="1214844"/>
                </a:cubicBezTo>
                <a:cubicBezTo>
                  <a:pt x="523108" y="1170594"/>
                  <a:pt x="531145" y="944792"/>
                  <a:pt x="548640" y="863152"/>
                </a:cubicBezTo>
                <a:cubicBezTo>
                  <a:pt x="554854" y="834153"/>
                  <a:pt x="567398" y="806881"/>
                  <a:pt x="576776" y="778745"/>
                </a:cubicBezTo>
                <a:lnTo>
                  <a:pt x="590843" y="736542"/>
                </a:lnTo>
                <a:lnTo>
                  <a:pt x="604911" y="694339"/>
                </a:lnTo>
                <a:cubicBezTo>
                  <a:pt x="609600" y="661514"/>
                  <a:pt x="613937" y="628637"/>
                  <a:pt x="618979" y="595865"/>
                </a:cubicBezTo>
                <a:cubicBezTo>
                  <a:pt x="623316" y="567673"/>
                  <a:pt x="628815" y="539667"/>
                  <a:pt x="633046" y="511459"/>
                </a:cubicBezTo>
                <a:cubicBezTo>
                  <a:pt x="665542" y="294822"/>
                  <a:pt x="623896" y="370443"/>
                  <a:pt x="689317" y="272308"/>
                </a:cubicBezTo>
                <a:cubicBezTo>
                  <a:pt x="692673" y="258886"/>
                  <a:pt x="705614" y="180312"/>
                  <a:pt x="731520" y="173835"/>
                </a:cubicBezTo>
                <a:cubicBezTo>
                  <a:pt x="744387" y="170618"/>
                  <a:pt x="750277" y="192592"/>
                  <a:pt x="759656" y="201970"/>
                </a:cubicBezTo>
                <a:cubicBezTo>
                  <a:pt x="724517" y="307384"/>
                  <a:pt x="759059" y="192678"/>
                  <a:pt x="731520" y="412985"/>
                </a:cubicBezTo>
                <a:cubicBezTo>
                  <a:pt x="729122" y="432170"/>
                  <a:pt x="721646" y="450382"/>
                  <a:pt x="717452" y="469256"/>
                </a:cubicBezTo>
                <a:cubicBezTo>
                  <a:pt x="712265" y="492597"/>
                  <a:pt x="708074" y="516149"/>
                  <a:pt x="703385" y="539595"/>
                </a:cubicBezTo>
                <a:cubicBezTo>
                  <a:pt x="692789" y="698536"/>
                  <a:pt x="696616" y="720879"/>
                  <a:pt x="675249" y="849084"/>
                </a:cubicBezTo>
                <a:cubicBezTo>
                  <a:pt x="673427" y="860014"/>
                  <a:pt x="654013" y="959594"/>
                  <a:pt x="647114" y="975693"/>
                </a:cubicBezTo>
                <a:cubicBezTo>
                  <a:pt x="640454" y="991233"/>
                  <a:pt x="628357" y="1003828"/>
                  <a:pt x="618979" y="1017896"/>
                </a:cubicBezTo>
                <a:cubicBezTo>
                  <a:pt x="610436" y="1086239"/>
                  <a:pt x="606956" y="1136325"/>
                  <a:pt x="590843" y="1200776"/>
                </a:cubicBezTo>
                <a:cubicBezTo>
                  <a:pt x="587247" y="1215162"/>
                  <a:pt x="579684" y="1228438"/>
                  <a:pt x="576776" y="1242979"/>
                </a:cubicBezTo>
                <a:cubicBezTo>
                  <a:pt x="565588" y="1298918"/>
                  <a:pt x="566680" y="1357672"/>
                  <a:pt x="548640" y="1411792"/>
                </a:cubicBezTo>
                <a:cubicBezTo>
                  <a:pt x="533875" y="1456084"/>
                  <a:pt x="531105" y="1460799"/>
                  <a:pt x="520505" y="1510265"/>
                </a:cubicBezTo>
                <a:cubicBezTo>
                  <a:pt x="520458" y="1510487"/>
                  <a:pt x="485358" y="1686001"/>
                  <a:pt x="478302" y="1721281"/>
                </a:cubicBezTo>
                <a:cubicBezTo>
                  <a:pt x="473613" y="1744727"/>
                  <a:pt x="471795" y="1768936"/>
                  <a:pt x="464234" y="1791619"/>
                </a:cubicBezTo>
                <a:lnTo>
                  <a:pt x="436099" y="1876025"/>
                </a:lnTo>
                <a:cubicBezTo>
                  <a:pt x="431410" y="1890093"/>
                  <a:pt x="424939" y="1903687"/>
                  <a:pt x="422031" y="1918228"/>
                </a:cubicBezTo>
                <a:cubicBezTo>
                  <a:pt x="413775" y="1959505"/>
                  <a:pt x="410116" y="1992924"/>
                  <a:pt x="393896" y="2030770"/>
                </a:cubicBezTo>
                <a:cubicBezTo>
                  <a:pt x="385635" y="2050045"/>
                  <a:pt x="375139" y="2068284"/>
                  <a:pt x="365760" y="2087041"/>
                </a:cubicBezTo>
                <a:cubicBezTo>
                  <a:pt x="361071" y="2199582"/>
                  <a:pt x="359442" y="2312293"/>
                  <a:pt x="351692" y="2424665"/>
                </a:cubicBezTo>
                <a:cubicBezTo>
                  <a:pt x="349991" y="2449335"/>
                  <a:pt x="330359" y="2524066"/>
                  <a:pt x="323557" y="2551275"/>
                </a:cubicBezTo>
                <a:cubicBezTo>
                  <a:pt x="318868" y="2607546"/>
                  <a:pt x="316493" y="2664057"/>
                  <a:pt x="309489" y="2720087"/>
                </a:cubicBezTo>
                <a:cubicBezTo>
                  <a:pt x="296529" y="2823766"/>
                  <a:pt x="260556" y="2764711"/>
                  <a:pt x="281354" y="2931102"/>
                </a:cubicBezTo>
                <a:cubicBezTo>
                  <a:pt x="283451" y="2947879"/>
                  <a:pt x="300111" y="2902967"/>
                  <a:pt x="309489" y="2888899"/>
                </a:cubicBezTo>
                <a:cubicBezTo>
                  <a:pt x="353477" y="2712949"/>
                  <a:pt x="297253" y="2931726"/>
                  <a:pt x="337625" y="2790425"/>
                </a:cubicBezTo>
                <a:cubicBezTo>
                  <a:pt x="342936" y="2771835"/>
                  <a:pt x="346381" y="2752745"/>
                  <a:pt x="351692" y="2734155"/>
                </a:cubicBezTo>
                <a:cubicBezTo>
                  <a:pt x="355766" y="2719897"/>
                  <a:pt x="361686" y="2706210"/>
                  <a:pt x="365760" y="2691952"/>
                </a:cubicBezTo>
                <a:cubicBezTo>
                  <a:pt x="371072" y="2673362"/>
                  <a:pt x="374516" y="2654271"/>
                  <a:pt x="379828" y="2635681"/>
                </a:cubicBezTo>
                <a:cubicBezTo>
                  <a:pt x="383902" y="2621423"/>
                  <a:pt x="390300" y="2607864"/>
                  <a:pt x="393896" y="2593478"/>
                </a:cubicBezTo>
                <a:cubicBezTo>
                  <a:pt x="399695" y="2570281"/>
                  <a:pt x="402776" y="2546480"/>
                  <a:pt x="407963" y="2523139"/>
                </a:cubicBezTo>
                <a:cubicBezTo>
                  <a:pt x="412157" y="2504265"/>
                  <a:pt x="418852" y="2485939"/>
                  <a:pt x="422031" y="2466868"/>
                </a:cubicBezTo>
                <a:cubicBezTo>
                  <a:pt x="428246" y="2429577"/>
                  <a:pt x="429336" y="2391523"/>
                  <a:pt x="436099" y="2354327"/>
                </a:cubicBezTo>
                <a:cubicBezTo>
                  <a:pt x="438752" y="2339738"/>
                  <a:pt x="446949" y="2326599"/>
                  <a:pt x="450166" y="2312124"/>
                </a:cubicBezTo>
                <a:cubicBezTo>
                  <a:pt x="456354" y="2284280"/>
                  <a:pt x="458046" y="2255562"/>
                  <a:pt x="464234" y="2227718"/>
                </a:cubicBezTo>
                <a:cubicBezTo>
                  <a:pt x="467451" y="2213242"/>
                  <a:pt x="474706" y="2199901"/>
                  <a:pt x="478302" y="2185515"/>
                </a:cubicBezTo>
                <a:cubicBezTo>
                  <a:pt x="498638" y="2104169"/>
                  <a:pt x="487632" y="2118527"/>
                  <a:pt x="506437" y="2030770"/>
                </a:cubicBezTo>
                <a:cubicBezTo>
                  <a:pt x="514539" y="1992960"/>
                  <a:pt x="534572" y="1918228"/>
                  <a:pt x="534572" y="1918228"/>
                </a:cubicBezTo>
                <a:cubicBezTo>
                  <a:pt x="539261" y="1838511"/>
                  <a:pt x="541069" y="1758573"/>
                  <a:pt x="548640" y="1679078"/>
                </a:cubicBezTo>
                <a:cubicBezTo>
                  <a:pt x="550995" y="1654348"/>
                  <a:pt x="568335" y="1605925"/>
                  <a:pt x="576776" y="1580604"/>
                </a:cubicBezTo>
                <a:cubicBezTo>
                  <a:pt x="581465" y="1538401"/>
                  <a:pt x="585882" y="1496167"/>
                  <a:pt x="590843" y="1453995"/>
                </a:cubicBezTo>
                <a:cubicBezTo>
                  <a:pt x="595260" y="1416448"/>
                  <a:pt x="603069" y="1379214"/>
                  <a:pt x="604911" y="1341453"/>
                </a:cubicBezTo>
                <a:cubicBezTo>
                  <a:pt x="612454" y="1186821"/>
                  <a:pt x="610391" y="1031796"/>
                  <a:pt x="618979" y="877219"/>
                </a:cubicBezTo>
                <a:cubicBezTo>
                  <a:pt x="619802" y="862413"/>
                  <a:pt x="628972" y="849274"/>
                  <a:pt x="633046" y="835016"/>
                </a:cubicBezTo>
                <a:cubicBezTo>
                  <a:pt x="642875" y="800614"/>
                  <a:pt x="658536" y="719408"/>
                  <a:pt x="675249" y="694339"/>
                </a:cubicBezTo>
                <a:lnTo>
                  <a:pt x="703385" y="652136"/>
                </a:lnTo>
                <a:cubicBezTo>
                  <a:pt x="708074" y="638068"/>
                  <a:pt x="713856" y="624319"/>
                  <a:pt x="717452" y="609933"/>
                </a:cubicBezTo>
                <a:cubicBezTo>
                  <a:pt x="723251" y="586737"/>
                  <a:pt x="726333" y="562936"/>
                  <a:pt x="731520" y="539595"/>
                </a:cubicBezTo>
                <a:cubicBezTo>
                  <a:pt x="735714" y="520721"/>
                  <a:pt x="740899" y="502081"/>
                  <a:pt x="745588" y="483324"/>
                </a:cubicBezTo>
                <a:cubicBezTo>
                  <a:pt x="750277" y="417675"/>
                  <a:pt x="748218" y="351191"/>
                  <a:pt x="759656" y="286376"/>
                </a:cubicBezTo>
                <a:cubicBezTo>
                  <a:pt x="762594" y="269726"/>
                  <a:pt x="786736" y="227299"/>
                  <a:pt x="787791" y="244173"/>
                </a:cubicBezTo>
                <a:cubicBezTo>
                  <a:pt x="793356" y="333218"/>
                  <a:pt x="780314" y="422484"/>
                  <a:pt x="773723" y="511459"/>
                </a:cubicBezTo>
                <a:cubicBezTo>
                  <a:pt x="770930" y="549162"/>
                  <a:pt x="763079" y="586350"/>
                  <a:pt x="759656" y="624001"/>
                </a:cubicBezTo>
                <a:cubicBezTo>
                  <a:pt x="753697" y="689547"/>
                  <a:pt x="752137" y="755458"/>
                  <a:pt x="745588" y="820948"/>
                </a:cubicBezTo>
                <a:cubicBezTo>
                  <a:pt x="742750" y="849330"/>
                  <a:pt x="736623" y="877291"/>
                  <a:pt x="731520" y="905355"/>
                </a:cubicBezTo>
                <a:cubicBezTo>
                  <a:pt x="717940" y="980046"/>
                  <a:pt x="722907" y="959328"/>
                  <a:pt x="703385" y="1017896"/>
                </a:cubicBezTo>
                <a:cubicBezTo>
                  <a:pt x="698696" y="1050721"/>
                  <a:pt x="695249" y="1083747"/>
                  <a:pt x="689317" y="1116370"/>
                </a:cubicBezTo>
                <a:cubicBezTo>
                  <a:pt x="685858" y="1135392"/>
                  <a:pt x="679443" y="1153767"/>
                  <a:pt x="675249" y="1172641"/>
                </a:cubicBezTo>
                <a:cubicBezTo>
                  <a:pt x="670062" y="1195982"/>
                  <a:pt x="666981" y="1219783"/>
                  <a:pt x="661182" y="1242979"/>
                </a:cubicBezTo>
                <a:cubicBezTo>
                  <a:pt x="657586" y="1257365"/>
                  <a:pt x="651016" y="1270876"/>
                  <a:pt x="647114" y="1285182"/>
                </a:cubicBezTo>
                <a:cubicBezTo>
                  <a:pt x="605747" y="1436863"/>
                  <a:pt x="631159" y="1349949"/>
                  <a:pt x="604911" y="1468062"/>
                </a:cubicBezTo>
                <a:cubicBezTo>
                  <a:pt x="600717" y="1486936"/>
                  <a:pt x="594302" y="1505311"/>
                  <a:pt x="590843" y="1524333"/>
                </a:cubicBezTo>
                <a:cubicBezTo>
                  <a:pt x="584912" y="1556956"/>
                  <a:pt x="581465" y="1589982"/>
                  <a:pt x="576776" y="1622807"/>
                </a:cubicBezTo>
                <a:cubicBezTo>
                  <a:pt x="572087" y="1702524"/>
                  <a:pt x="569340" y="1782379"/>
                  <a:pt x="562708" y="1861958"/>
                </a:cubicBezTo>
                <a:cubicBezTo>
                  <a:pt x="559954" y="1895001"/>
                  <a:pt x="553022" y="1927565"/>
                  <a:pt x="548640" y="1960432"/>
                </a:cubicBezTo>
                <a:cubicBezTo>
                  <a:pt x="533356" y="2075057"/>
                  <a:pt x="539035" y="2055463"/>
                  <a:pt x="520505" y="2157379"/>
                </a:cubicBezTo>
                <a:cubicBezTo>
                  <a:pt x="516228" y="2180904"/>
                  <a:pt x="511624" y="2204377"/>
                  <a:pt x="506437" y="2227718"/>
                </a:cubicBezTo>
                <a:cubicBezTo>
                  <a:pt x="502243" y="2246592"/>
                  <a:pt x="495828" y="2264966"/>
                  <a:pt x="492369" y="2283988"/>
                </a:cubicBezTo>
                <a:cubicBezTo>
                  <a:pt x="481146" y="2345718"/>
                  <a:pt x="477837" y="2405654"/>
                  <a:pt x="464234" y="2466868"/>
                </a:cubicBezTo>
                <a:cubicBezTo>
                  <a:pt x="461017" y="2481344"/>
                  <a:pt x="454855" y="2495004"/>
                  <a:pt x="450166" y="2509072"/>
                </a:cubicBezTo>
                <a:cubicBezTo>
                  <a:pt x="416156" y="2781166"/>
                  <a:pt x="454251" y="2498636"/>
                  <a:pt x="422031" y="2691952"/>
                </a:cubicBezTo>
                <a:cubicBezTo>
                  <a:pt x="408647" y="2772255"/>
                  <a:pt x="403058" y="2834573"/>
                  <a:pt x="393896" y="2917035"/>
                </a:cubicBezTo>
                <a:cubicBezTo>
                  <a:pt x="389207" y="2902967"/>
                  <a:pt x="378191" y="2889570"/>
                  <a:pt x="379828" y="2874832"/>
                </a:cubicBezTo>
                <a:cubicBezTo>
                  <a:pt x="383103" y="2845356"/>
                  <a:pt x="400770" y="2819197"/>
                  <a:pt x="407963" y="2790425"/>
                </a:cubicBezTo>
                <a:cubicBezTo>
                  <a:pt x="412652" y="2771668"/>
                  <a:pt x="418239" y="2753114"/>
                  <a:pt x="422031" y="2734155"/>
                </a:cubicBezTo>
                <a:cubicBezTo>
                  <a:pt x="427625" y="2706185"/>
                  <a:pt x="430997" y="2677812"/>
                  <a:pt x="436099" y="2649748"/>
                </a:cubicBezTo>
                <a:cubicBezTo>
                  <a:pt x="440376" y="2626223"/>
                  <a:pt x="445889" y="2602935"/>
                  <a:pt x="450166" y="2579410"/>
                </a:cubicBezTo>
                <a:cubicBezTo>
                  <a:pt x="455268" y="2551347"/>
                  <a:pt x="457316" y="2522676"/>
                  <a:pt x="464234" y="2495004"/>
                </a:cubicBezTo>
                <a:cubicBezTo>
                  <a:pt x="500119" y="2351463"/>
                  <a:pt x="484109" y="2465964"/>
                  <a:pt x="506437" y="2354327"/>
                </a:cubicBezTo>
                <a:cubicBezTo>
                  <a:pt x="512031" y="2326357"/>
                  <a:pt x="514317" y="2297765"/>
                  <a:pt x="520505" y="2269921"/>
                </a:cubicBezTo>
                <a:cubicBezTo>
                  <a:pt x="523722" y="2255446"/>
                  <a:pt x="530498" y="2241976"/>
                  <a:pt x="534572" y="2227718"/>
                </a:cubicBezTo>
                <a:cubicBezTo>
                  <a:pt x="569892" y="2104095"/>
                  <a:pt x="528985" y="2230412"/>
                  <a:pt x="562708" y="2129244"/>
                </a:cubicBezTo>
                <a:cubicBezTo>
                  <a:pt x="567842" y="2093309"/>
                  <a:pt x="575538" y="2015312"/>
                  <a:pt x="590843" y="1974499"/>
                </a:cubicBezTo>
                <a:cubicBezTo>
                  <a:pt x="598206" y="1954863"/>
                  <a:pt x="609600" y="1936985"/>
                  <a:pt x="618979" y="1918228"/>
                </a:cubicBezTo>
                <a:cubicBezTo>
                  <a:pt x="631624" y="1867647"/>
                  <a:pt x="638185" y="1845193"/>
                  <a:pt x="647114" y="1791619"/>
                </a:cubicBezTo>
                <a:cubicBezTo>
                  <a:pt x="652565" y="1758912"/>
                  <a:pt x="653726" y="1725454"/>
                  <a:pt x="661182" y="1693145"/>
                </a:cubicBezTo>
                <a:cubicBezTo>
                  <a:pt x="667851" y="1664247"/>
                  <a:pt x="681170" y="1637255"/>
                  <a:pt x="689317" y="1608739"/>
                </a:cubicBezTo>
                <a:cubicBezTo>
                  <a:pt x="699940" y="1571559"/>
                  <a:pt x="705224" y="1532882"/>
                  <a:pt x="717452" y="1496198"/>
                </a:cubicBezTo>
                <a:lnTo>
                  <a:pt x="745588" y="1411792"/>
                </a:lnTo>
                <a:cubicBezTo>
                  <a:pt x="750277" y="1369589"/>
                  <a:pt x="755431" y="1327434"/>
                  <a:pt x="759656" y="1285182"/>
                </a:cubicBezTo>
                <a:cubicBezTo>
                  <a:pt x="764810" y="1233645"/>
                  <a:pt x="767671" y="1181877"/>
                  <a:pt x="773723" y="1130438"/>
                </a:cubicBezTo>
                <a:cubicBezTo>
                  <a:pt x="777056" y="1102110"/>
                  <a:pt x="783102" y="1074167"/>
                  <a:pt x="787791" y="1046032"/>
                </a:cubicBezTo>
                <a:cubicBezTo>
                  <a:pt x="792480" y="966315"/>
                  <a:pt x="794941" y="886436"/>
                  <a:pt x="801859" y="806881"/>
                </a:cubicBezTo>
                <a:cubicBezTo>
                  <a:pt x="804330" y="778465"/>
                  <a:pt x="813557" y="750900"/>
                  <a:pt x="815926" y="722475"/>
                </a:cubicBezTo>
                <a:cubicBezTo>
                  <a:pt x="844297" y="382013"/>
                  <a:pt x="803930" y="573514"/>
                  <a:pt x="858129" y="356715"/>
                </a:cubicBezTo>
                <a:lnTo>
                  <a:pt x="858129" y="356715"/>
                </a:lnTo>
                <a:cubicBezTo>
                  <a:pt x="874588" y="241504"/>
                  <a:pt x="853804" y="285830"/>
                  <a:pt x="900332" y="216038"/>
                </a:cubicBezTo>
                <a:cubicBezTo>
                  <a:pt x="895643" y="155078"/>
                  <a:pt x="917721" y="85585"/>
                  <a:pt x="886265" y="33158"/>
                </a:cubicBezTo>
                <a:cubicBezTo>
                  <a:pt x="866370" y="0"/>
                  <a:pt x="867507" y="108185"/>
                  <a:pt x="858129" y="145699"/>
                </a:cubicBezTo>
                <a:cubicBezTo>
                  <a:pt x="853440" y="164456"/>
                  <a:pt x="850176" y="183628"/>
                  <a:pt x="844062" y="201970"/>
                </a:cubicBezTo>
                <a:cubicBezTo>
                  <a:pt x="839373" y="216038"/>
                  <a:pt x="833896" y="229867"/>
                  <a:pt x="829994" y="244173"/>
                </a:cubicBezTo>
                <a:cubicBezTo>
                  <a:pt x="819820" y="281479"/>
                  <a:pt x="811237" y="319201"/>
                  <a:pt x="801859" y="356715"/>
                </a:cubicBezTo>
                <a:cubicBezTo>
                  <a:pt x="797170" y="398918"/>
                  <a:pt x="793796" y="441288"/>
                  <a:pt x="787791" y="483324"/>
                </a:cubicBezTo>
                <a:cubicBezTo>
                  <a:pt x="784409" y="506994"/>
                  <a:pt x="778000" y="530137"/>
                  <a:pt x="773723" y="553662"/>
                </a:cubicBezTo>
                <a:cubicBezTo>
                  <a:pt x="768621" y="581725"/>
                  <a:pt x="764345" y="609933"/>
                  <a:pt x="759656" y="638068"/>
                </a:cubicBezTo>
                <a:cubicBezTo>
                  <a:pt x="754967" y="703717"/>
                  <a:pt x="752856" y="769602"/>
                  <a:pt x="745588" y="835016"/>
                </a:cubicBezTo>
                <a:cubicBezTo>
                  <a:pt x="743453" y="854232"/>
                  <a:pt x="734979" y="872265"/>
                  <a:pt x="731520" y="891287"/>
                </a:cubicBezTo>
                <a:cubicBezTo>
                  <a:pt x="725588" y="923910"/>
                  <a:pt x="723383" y="957138"/>
                  <a:pt x="717452" y="989761"/>
                </a:cubicBezTo>
                <a:cubicBezTo>
                  <a:pt x="713993" y="1008783"/>
                  <a:pt x="706563" y="1026961"/>
                  <a:pt x="703385" y="1046032"/>
                </a:cubicBezTo>
                <a:cubicBezTo>
                  <a:pt x="697170" y="1083323"/>
                  <a:pt x="695532" y="1121282"/>
                  <a:pt x="689317" y="1158573"/>
                </a:cubicBezTo>
                <a:cubicBezTo>
                  <a:pt x="683430" y="1193897"/>
                  <a:pt x="672330" y="1223600"/>
                  <a:pt x="661182" y="1257047"/>
                </a:cubicBezTo>
                <a:cubicBezTo>
                  <a:pt x="656493" y="1294561"/>
                  <a:pt x="653877" y="1332392"/>
                  <a:pt x="647114" y="1369588"/>
                </a:cubicBezTo>
                <a:cubicBezTo>
                  <a:pt x="644461" y="1384178"/>
                  <a:pt x="637120" y="1397534"/>
                  <a:pt x="633046" y="1411792"/>
                </a:cubicBezTo>
                <a:cubicBezTo>
                  <a:pt x="622846" y="1447494"/>
                  <a:pt x="619369" y="1476529"/>
                  <a:pt x="604911" y="1510265"/>
                </a:cubicBezTo>
                <a:cubicBezTo>
                  <a:pt x="596650" y="1529540"/>
                  <a:pt x="586154" y="1547779"/>
                  <a:pt x="576776" y="1566536"/>
                </a:cubicBezTo>
                <a:cubicBezTo>
                  <a:pt x="572087" y="1608739"/>
                  <a:pt x="570534" y="1651410"/>
                  <a:pt x="562708" y="1693145"/>
                </a:cubicBezTo>
                <a:cubicBezTo>
                  <a:pt x="556417" y="1726698"/>
                  <a:pt x="543554" y="1758684"/>
                  <a:pt x="534572" y="1791619"/>
                </a:cubicBezTo>
                <a:cubicBezTo>
                  <a:pt x="529485" y="1810272"/>
                  <a:pt x="525816" y="1829300"/>
                  <a:pt x="520505" y="1847890"/>
                </a:cubicBezTo>
                <a:cubicBezTo>
                  <a:pt x="516431" y="1862148"/>
                  <a:pt x="510511" y="1875835"/>
                  <a:pt x="506437" y="1890093"/>
                </a:cubicBezTo>
                <a:cubicBezTo>
                  <a:pt x="501125" y="1908683"/>
                  <a:pt x="497680" y="1927774"/>
                  <a:pt x="492369" y="1946364"/>
                </a:cubicBezTo>
                <a:cubicBezTo>
                  <a:pt x="488295" y="1960622"/>
                  <a:pt x="481898" y="1974181"/>
                  <a:pt x="478302" y="1988567"/>
                </a:cubicBezTo>
                <a:cubicBezTo>
                  <a:pt x="472503" y="2011763"/>
                  <a:pt x="469421" y="2035564"/>
                  <a:pt x="464234" y="2058905"/>
                </a:cubicBezTo>
                <a:cubicBezTo>
                  <a:pt x="460040" y="2077779"/>
                  <a:pt x="454855" y="2096419"/>
                  <a:pt x="450166" y="2115176"/>
                </a:cubicBezTo>
                <a:cubicBezTo>
                  <a:pt x="445477" y="2232407"/>
                  <a:pt x="443903" y="2349803"/>
                  <a:pt x="436099" y="2466868"/>
                </a:cubicBezTo>
                <a:cubicBezTo>
                  <a:pt x="434509" y="2490726"/>
                  <a:pt x="422031" y="2513296"/>
                  <a:pt x="422031" y="2537207"/>
                </a:cubicBezTo>
                <a:cubicBezTo>
                  <a:pt x="422031" y="2663903"/>
                  <a:pt x="431410" y="2790426"/>
                  <a:pt x="436099" y="2917035"/>
                </a:cubicBezTo>
                <a:cubicBezTo>
                  <a:pt x="445477" y="2902967"/>
                  <a:pt x="456673" y="2889954"/>
                  <a:pt x="464234" y="2874832"/>
                </a:cubicBezTo>
                <a:cubicBezTo>
                  <a:pt x="481948" y="2839404"/>
                  <a:pt x="499721" y="2788518"/>
                  <a:pt x="506437" y="2748222"/>
                </a:cubicBezTo>
                <a:cubicBezTo>
                  <a:pt x="512652" y="2710931"/>
                  <a:pt x="512584" y="2672647"/>
                  <a:pt x="520505" y="2635681"/>
                </a:cubicBezTo>
                <a:cubicBezTo>
                  <a:pt x="526719" y="2606682"/>
                  <a:pt x="548640" y="2551275"/>
                  <a:pt x="548640" y="2551275"/>
                </a:cubicBezTo>
                <a:cubicBezTo>
                  <a:pt x="558019" y="2485626"/>
                  <a:pt x="573098" y="2420541"/>
                  <a:pt x="576776" y="2354327"/>
                </a:cubicBezTo>
                <a:cubicBezTo>
                  <a:pt x="585423" y="2198673"/>
                  <a:pt x="588324" y="2043372"/>
                  <a:pt x="618979" y="1890093"/>
                </a:cubicBezTo>
                <a:cubicBezTo>
                  <a:pt x="622771" y="1871134"/>
                  <a:pt x="628357" y="1852579"/>
                  <a:pt x="633046" y="1833822"/>
                </a:cubicBezTo>
                <a:cubicBezTo>
                  <a:pt x="637735" y="1782241"/>
                  <a:pt x="639789" y="1730351"/>
                  <a:pt x="647114" y="1679078"/>
                </a:cubicBezTo>
                <a:cubicBezTo>
                  <a:pt x="649211" y="1664398"/>
                  <a:pt x="657965" y="1651351"/>
                  <a:pt x="661182" y="1636875"/>
                </a:cubicBezTo>
                <a:cubicBezTo>
                  <a:pt x="667370" y="1609030"/>
                  <a:pt x="670147" y="1580532"/>
                  <a:pt x="675249" y="1552468"/>
                </a:cubicBezTo>
                <a:cubicBezTo>
                  <a:pt x="679526" y="1528943"/>
                  <a:pt x="684628" y="1505576"/>
                  <a:pt x="689317" y="1482130"/>
                </a:cubicBezTo>
                <a:cubicBezTo>
                  <a:pt x="694006" y="1411792"/>
                  <a:pt x="696371" y="1341260"/>
                  <a:pt x="703385" y="1271115"/>
                </a:cubicBezTo>
                <a:cubicBezTo>
                  <a:pt x="705764" y="1247323"/>
                  <a:pt x="714486" y="1224502"/>
                  <a:pt x="717452" y="1200776"/>
                </a:cubicBezTo>
                <a:cubicBezTo>
                  <a:pt x="723876" y="1149382"/>
                  <a:pt x="722519" y="1097038"/>
                  <a:pt x="731520" y="1046032"/>
                </a:cubicBezTo>
                <a:cubicBezTo>
                  <a:pt x="736674" y="1016826"/>
                  <a:pt x="750278" y="989761"/>
                  <a:pt x="759656" y="961625"/>
                </a:cubicBezTo>
                <a:lnTo>
                  <a:pt x="773723" y="919422"/>
                </a:lnTo>
                <a:cubicBezTo>
                  <a:pt x="783102" y="956936"/>
                  <a:pt x="804271" y="993371"/>
                  <a:pt x="801859" y="1031964"/>
                </a:cubicBezTo>
                <a:cubicBezTo>
                  <a:pt x="797170" y="1106992"/>
                  <a:pt x="795661" y="1182286"/>
                  <a:pt x="787791" y="1257047"/>
                </a:cubicBezTo>
                <a:cubicBezTo>
                  <a:pt x="786239" y="1271794"/>
                  <a:pt x="777797" y="1284992"/>
                  <a:pt x="773723" y="1299250"/>
                </a:cubicBezTo>
                <a:cubicBezTo>
                  <a:pt x="768412" y="1317840"/>
                  <a:pt x="764345" y="1336764"/>
                  <a:pt x="759656" y="1355521"/>
                </a:cubicBezTo>
                <a:cubicBezTo>
                  <a:pt x="754967" y="1407102"/>
                  <a:pt x="752433" y="1458925"/>
                  <a:pt x="745588" y="1510265"/>
                </a:cubicBezTo>
                <a:cubicBezTo>
                  <a:pt x="743033" y="1529430"/>
                  <a:pt x="734460" y="1547427"/>
                  <a:pt x="731520" y="1566536"/>
                </a:cubicBezTo>
                <a:cubicBezTo>
                  <a:pt x="725063" y="1608505"/>
                  <a:pt x="724433" y="1651260"/>
                  <a:pt x="717452" y="1693145"/>
                </a:cubicBezTo>
                <a:cubicBezTo>
                  <a:pt x="715014" y="1707772"/>
                  <a:pt x="706602" y="1720873"/>
                  <a:pt x="703385" y="1735348"/>
                </a:cubicBezTo>
                <a:cubicBezTo>
                  <a:pt x="697197" y="1763193"/>
                  <a:pt x="694420" y="1791691"/>
                  <a:pt x="689317" y="1819755"/>
                </a:cubicBezTo>
                <a:cubicBezTo>
                  <a:pt x="685040" y="1843280"/>
                  <a:pt x="679180" y="1866508"/>
                  <a:pt x="675249" y="1890093"/>
                </a:cubicBezTo>
                <a:cubicBezTo>
                  <a:pt x="650045" y="2041316"/>
                  <a:pt x="674124" y="1936802"/>
                  <a:pt x="647114" y="2044838"/>
                </a:cubicBezTo>
                <a:cubicBezTo>
                  <a:pt x="642425" y="2138623"/>
                  <a:pt x="640248" y="2232567"/>
                  <a:pt x="633046" y="2326192"/>
                </a:cubicBezTo>
                <a:cubicBezTo>
                  <a:pt x="629213" y="2376021"/>
                  <a:pt x="616806" y="2419290"/>
                  <a:pt x="604911" y="2466868"/>
                </a:cubicBezTo>
                <a:cubicBezTo>
                  <a:pt x="603375" y="2480696"/>
                  <a:pt x="581236" y="2685208"/>
                  <a:pt x="576776" y="2706019"/>
                </a:cubicBezTo>
                <a:cubicBezTo>
                  <a:pt x="570562" y="2735018"/>
                  <a:pt x="548640" y="2790425"/>
                  <a:pt x="548640" y="2790425"/>
                </a:cubicBezTo>
                <a:cubicBezTo>
                  <a:pt x="559180" y="2716651"/>
                  <a:pt x="563762" y="2679121"/>
                  <a:pt x="576776" y="2607545"/>
                </a:cubicBezTo>
                <a:cubicBezTo>
                  <a:pt x="581053" y="2584020"/>
                  <a:pt x="585044" y="2560403"/>
                  <a:pt x="590843" y="2537207"/>
                </a:cubicBezTo>
                <a:cubicBezTo>
                  <a:pt x="610932" y="2456851"/>
                  <a:pt x="601436" y="2535221"/>
                  <a:pt x="618979" y="2438733"/>
                </a:cubicBezTo>
                <a:cubicBezTo>
                  <a:pt x="629604" y="2380294"/>
                  <a:pt x="638953" y="2284842"/>
                  <a:pt x="647114" y="2227718"/>
                </a:cubicBezTo>
                <a:cubicBezTo>
                  <a:pt x="651148" y="2199481"/>
                  <a:pt x="654995" y="2171156"/>
                  <a:pt x="661182" y="2143312"/>
                </a:cubicBezTo>
                <a:cubicBezTo>
                  <a:pt x="664399" y="2128836"/>
                  <a:pt x="670560" y="2115176"/>
                  <a:pt x="675249" y="2101108"/>
                </a:cubicBezTo>
                <a:cubicBezTo>
                  <a:pt x="679938" y="2049527"/>
                  <a:pt x="680316" y="1997370"/>
                  <a:pt x="689317" y="1946364"/>
                </a:cubicBezTo>
                <a:cubicBezTo>
                  <a:pt x="694471" y="1917158"/>
                  <a:pt x="710259" y="1890730"/>
                  <a:pt x="717452" y="1861958"/>
                </a:cubicBezTo>
                <a:lnTo>
                  <a:pt x="731520" y="1805687"/>
                </a:lnTo>
                <a:cubicBezTo>
                  <a:pt x="736337" y="1718986"/>
                  <a:pt x="749610" y="1455984"/>
                  <a:pt x="759656" y="1355521"/>
                </a:cubicBezTo>
                <a:cubicBezTo>
                  <a:pt x="762494" y="1327139"/>
                  <a:pt x="769386" y="1299307"/>
                  <a:pt x="773723" y="1271115"/>
                </a:cubicBezTo>
                <a:cubicBezTo>
                  <a:pt x="792196" y="1151037"/>
                  <a:pt x="776273" y="1207194"/>
                  <a:pt x="801859" y="1130438"/>
                </a:cubicBezTo>
                <a:cubicBezTo>
                  <a:pt x="806548" y="1074167"/>
                  <a:pt x="812510" y="1017988"/>
                  <a:pt x="815926" y="961625"/>
                </a:cubicBezTo>
                <a:cubicBezTo>
                  <a:pt x="821890" y="863220"/>
                  <a:pt x="821807" y="764449"/>
                  <a:pt x="829994" y="666204"/>
                </a:cubicBezTo>
                <a:cubicBezTo>
                  <a:pt x="831225" y="651427"/>
                  <a:pt x="840466" y="638387"/>
                  <a:pt x="844062" y="624001"/>
                </a:cubicBezTo>
                <a:cubicBezTo>
                  <a:pt x="849861" y="600804"/>
                  <a:pt x="853440" y="577108"/>
                  <a:pt x="858129" y="553662"/>
                </a:cubicBezTo>
                <a:cubicBezTo>
                  <a:pt x="853440" y="656825"/>
                  <a:pt x="844062" y="759882"/>
                  <a:pt x="844062" y="863152"/>
                </a:cubicBezTo>
                <a:cubicBezTo>
                  <a:pt x="844062" y="919618"/>
                  <a:pt x="851125" y="750369"/>
                  <a:pt x="858129" y="694339"/>
                </a:cubicBezTo>
                <a:cubicBezTo>
                  <a:pt x="860527" y="675154"/>
                  <a:pt x="868003" y="656942"/>
                  <a:pt x="872197" y="638068"/>
                </a:cubicBezTo>
                <a:cubicBezTo>
                  <a:pt x="877384" y="614727"/>
                  <a:pt x="881576" y="591176"/>
                  <a:pt x="886265" y="567730"/>
                </a:cubicBezTo>
                <a:cubicBezTo>
                  <a:pt x="890954" y="516148"/>
                  <a:pt x="900332" y="361191"/>
                  <a:pt x="900332" y="412985"/>
                </a:cubicBezTo>
                <a:cubicBezTo>
                  <a:pt x="900332" y="534995"/>
                  <a:pt x="894659" y="657024"/>
                  <a:pt x="886265" y="778745"/>
                </a:cubicBezTo>
                <a:cubicBezTo>
                  <a:pt x="885245" y="793539"/>
                  <a:pt x="876271" y="806690"/>
                  <a:pt x="872197" y="820948"/>
                </a:cubicBezTo>
                <a:cubicBezTo>
                  <a:pt x="836860" y="944623"/>
                  <a:pt x="877796" y="818214"/>
                  <a:pt x="844062" y="919422"/>
                </a:cubicBezTo>
                <a:cubicBezTo>
                  <a:pt x="812545" y="1140040"/>
                  <a:pt x="828931" y="1051342"/>
                  <a:pt x="801859" y="1186708"/>
                </a:cubicBezTo>
                <a:cubicBezTo>
                  <a:pt x="797170" y="1411791"/>
                  <a:pt x="796444" y="1636992"/>
                  <a:pt x="787791" y="1861958"/>
                </a:cubicBezTo>
                <a:cubicBezTo>
                  <a:pt x="787048" y="1881278"/>
                  <a:pt x="777182" y="1899206"/>
                  <a:pt x="773723" y="1918228"/>
                </a:cubicBezTo>
                <a:cubicBezTo>
                  <a:pt x="749389" y="2052064"/>
                  <a:pt x="779102" y="1977810"/>
                  <a:pt x="731520" y="2072973"/>
                </a:cubicBezTo>
                <a:cubicBezTo>
                  <a:pt x="723200" y="2131214"/>
                  <a:pt x="724429" y="2164548"/>
                  <a:pt x="703385" y="2213650"/>
                </a:cubicBezTo>
                <a:cubicBezTo>
                  <a:pt x="695124" y="2232925"/>
                  <a:pt x="683037" y="2250450"/>
                  <a:pt x="675249" y="2269921"/>
                </a:cubicBezTo>
                <a:cubicBezTo>
                  <a:pt x="664235" y="2297457"/>
                  <a:pt x="647114" y="2354327"/>
                  <a:pt x="647114" y="2354327"/>
                </a:cubicBezTo>
                <a:cubicBezTo>
                  <a:pt x="642425" y="2391841"/>
                  <a:pt x="633046" y="2429062"/>
                  <a:pt x="633046" y="2466868"/>
                </a:cubicBezTo>
                <a:cubicBezTo>
                  <a:pt x="633046" y="2652529"/>
                  <a:pt x="636086" y="2650878"/>
                  <a:pt x="661182" y="2776358"/>
                </a:cubicBezTo>
                <a:cubicBezTo>
                  <a:pt x="668827" y="2669325"/>
                  <a:pt x="674076" y="2559488"/>
                  <a:pt x="689317" y="2452801"/>
                </a:cubicBezTo>
                <a:cubicBezTo>
                  <a:pt x="701601" y="2366818"/>
                  <a:pt x="702095" y="2402979"/>
                  <a:pt x="717452" y="2326192"/>
                </a:cubicBezTo>
                <a:cubicBezTo>
                  <a:pt x="742209" y="2202405"/>
                  <a:pt x="718210" y="2281713"/>
                  <a:pt x="745588" y="2199582"/>
                </a:cubicBezTo>
                <a:cubicBezTo>
                  <a:pt x="750277" y="2162068"/>
                  <a:pt x="752893" y="2124237"/>
                  <a:pt x="759656" y="2087041"/>
                </a:cubicBezTo>
                <a:cubicBezTo>
                  <a:pt x="762309" y="2072452"/>
                  <a:pt x="769649" y="2059096"/>
                  <a:pt x="773723" y="2044838"/>
                </a:cubicBezTo>
                <a:cubicBezTo>
                  <a:pt x="779034" y="2026248"/>
                  <a:pt x="782479" y="2007157"/>
                  <a:pt x="787791" y="1988567"/>
                </a:cubicBezTo>
                <a:cubicBezTo>
                  <a:pt x="791865" y="1974309"/>
                  <a:pt x="798263" y="1960750"/>
                  <a:pt x="801859" y="1946364"/>
                </a:cubicBezTo>
                <a:cubicBezTo>
                  <a:pt x="807658" y="1923167"/>
                  <a:pt x="809635" y="1899093"/>
                  <a:pt x="815926" y="1876025"/>
                </a:cubicBezTo>
                <a:cubicBezTo>
                  <a:pt x="823729" y="1847413"/>
                  <a:pt x="836869" y="1820391"/>
                  <a:pt x="844062" y="1791619"/>
                </a:cubicBezTo>
                <a:cubicBezTo>
                  <a:pt x="861725" y="1720962"/>
                  <a:pt x="852015" y="1753690"/>
                  <a:pt x="872197" y="1693145"/>
                </a:cubicBezTo>
                <a:cubicBezTo>
                  <a:pt x="876886" y="1444616"/>
                  <a:pt x="878251" y="1196002"/>
                  <a:pt x="886265" y="947558"/>
                </a:cubicBezTo>
                <a:cubicBezTo>
                  <a:pt x="887634" y="905117"/>
                  <a:pt x="900332" y="778485"/>
                  <a:pt x="900332" y="820948"/>
                </a:cubicBezTo>
                <a:cubicBezTo>
                  <a:pt x="900332" y="928902"/>
                  <a:pt x="896664" y="1037053"/>
                  <a:pt x="886265" y="1144505"/>
                </a:cubicBezTo>
                <a:cubicBezTo>
                  <a:pt x="882540" y="1182994"/>
                  <a:pt x="864486" y="1218904"/>
                  <a:pt x="858129" y="1257047"/>
                </a:cubicBezTo>
                <a:cubicBezTo>
                  <a:pt x="816696" y="1505655"/>
                  <a:pt x="869301" y="1195607"/>
                  <a:pt x="829994" y="1411792"/>
                </a:cubicBezTo>
                <a:cubicBezTo>
                  <a:pt x="799926" y="1577160"/>
                  <a:pt x="832432" y="1410012"/>
                  <a:pt x="801859" y="1608739"/>
                </a:cubicBezTo>
                <a:cubicBezTo>
                  <a:pt x="798223" y="1632372"/>
                  <a:pt x="792480" y="1655632"/>
                  <a:pt x="787791" y="1679078"/>
                </a:cubicBezTo>
                <a:cubicBezTo>
                  <a:pt x="783102" y="1730659"/>
                  <a:pt x="781048" y="1782549"/>
                  <a:pt x="773723" y="1833822"/>
                </a:cubicBezTo>
                <a:cubicBezTo>
                  <a:pt x="766960" y="1881162"/>
                  <a:pt x="745588" y="1974499"/>
                  <a:pt x="745588" y="1974499"/>
                </a:cubicBezTo>
                <a:cubicBezTo>
                  <a:pt x="744335" y="2015831"/>
                  <a:pt x="751612" y="2462867"/>
                  <a:pt x="703385" y="2607545"/>
                </a:cubicBezTo>
                <a:lnTo>
                  <a:pt x="689317" y="2649748"/>
                </a:lnTo>
                <a:cubicBezTo>
                  <a:pt x="694006" y="2593477"/>
                  <a:pt x="695922" y="2536906"/>
                  <a:pt x="703385" y="2480936"/>
                </a:cubicBezTo>
                <a:cubicBezTo>
                  <a:pt x="705345" y="2466238"/>
                  <a:pt x="713378" y="2452991"/>
                  <a:pt x="717452" y="2438733"/>
                </a:cubicBezTo>
                <a:cubicBezTo>
                  <a:pt x="752772" y="2315110"/>
                  <a:pt x="711865" y="2441427"/>
                  <a:pt x="745588" y="2340259"/>
                </a:cubicBezTo>
                <a:cubicBezTo>
                  <a:pt x="750277" y="2307434"/>
                  <a:pt x="755274" y="2274652"/>
                  <a:pt x="759656" y="2241785"/>
                </a:cubicBezTo>
                <a:cubicBezTo>
                  <a:pt x="764652" y="2204311"/>
                  <a:pt x="768115" y="2166631"/>
                  <a:pt x="773723" y="2129244"/>
                </a:cubicBezTo>
                <a:cubicBezTo>
                  <a:pt x="782185" y="2072828"/>
                  <a:pt x="792481" y="2016703"/>
                  <a:pt x="801859" y="1960432"/>
                </a:cubicBezTo>
                <a:cubicBezTo>
                  <a:pt x="806548" y="1932296"/>
                  <a:pt x="810332" y="1903995"/>
                  <a:pt x="815926" y="1876025"/>
                </a:cubicBezTo>
                <a:lnTo>
                  <a:pt x="844062" y="1735348"/>
                </a:lnTo>
                <a:cubicBezTo>
                  <a:pt x="893003" y="1882180"/>
                  <a:pt x="864395" y="1779682"/>
                  <a:pt x="844062" y="2115176"/>
                </a:cubicBezTo>
                <a:cubicBezTo>
                  <a:pt x="841493" y="2157561"/>
                  <a:pt x="836975" y="2199900"/>
                  <a:pt x="829994" y="2241785"/>
                </a:cubicBezTo>
                <a:cubicBezTo>
                  <a:pt x="827556" y="2256412"/>
                  <a:pt x="820000" y="2269730"/>
                  <a:pt x="815926" y="2283988"/>
                </a:cubicBezTo>
                <a:cubicBezTo>
                  <a:pt x="810615" y="2302578"/>
                  <a:pt x="805651" y="2321300"/>
                  <a:pt x="801859" y="2340259"/>
                </a:cubicBezTo>
                <a:cubicBezTo>
                  <a:pt x="767372" y="2512697"/>
                  <a:pt x="806395" y="2350249"/>
                  <a:pt x="773723" y="2480936"/>
                </a:cubicBezTo>
                <a:cubicBezTo>
                  <a:pt x="778412" y="2518450"/>
                  <a:pt x="770883" y="2559663"/>
                  <a:pt x="787791" y="2593478"/>
                </a:cubicBezTo>
                <a:cubicBezTo>
                  <a:pt x="796438" y="2610771"/>
                  <a:pt x="798067" y="2556166"/>
                  <a:pt x="801859" y="2537207"/>
                </a:cubicBezTo>
                <a:cubicBezTo>
                  <a:pt x="830276" y="2395122"/>
                  <a:pt x="797055" y="2509416"/>
                  <a:pt x="844062" y="2368395"/>
                </a:cubicBezTo>
                <a:lnTo>
                  <a:pt x="858129" y="2326192"/>
                </a:lnTo>
                <a:cubicBezTo>
                  <a:pt x="862818" y="2283989"/>
                  <a:pt x="865216" y="2241467"/>
                  <a:pt x="872197" y="2199582"/>
                </a:cubicBezTo>
                <a:cubicBezTo>
                  <a:pt x="874635" y="2184955"/>
                  <a:pt x="883612" y="2142790"/>
                  <a:pt x="886265" y="2157379"/>
                </a:cubicBezTo>
                <a:cubicBezTo>
                  <a:pt x="903005" y="2249448"/>
                  <a:pt x="900332" y="2369616"/>
                  <a:pt x="900332" y="246686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reeform 13"/>
          <p:cNvSpPr/>
          <p:nvPr/>
        </p:nvSpPr>
        <p:spPr>
          <a:xfrm>
            <a:off x="3131840" y="2348880"/>
            <a:ext cx="1266729" cy="854968"/>
          </a:xfrm>
          <a:custGeom>
            <a:avLst/>
            <a:gdLst>
              <a:gd name="connsiteX0" fmla="*/ 637 w 1266729"/>
              <a:gd name="connsiteY0" fmla="*/ 780355 h 854968"/>
              <a:gd name="connsiteX1" fmla="*/ 85043 w 1266729"/>
              <a:gd name="connsiteY1" fmla="*/ 710017 h 854968"/>
              <a:gd name="connsiteX2" fmla="*/ 127246 w 1266729"/>
              <a:gd name="connsiteY2" fmla="*/ 667814 h 854968"/>
              <a:gd name="connsiteX3" fmla="*/ 141314 w 1266729"/>
              <a:gd name="connsiteY3" fmla="*/ 710017 h 854968"/>
              <a:gd name="connsiteX4" fmla="*/ 183517 w 1266729"/>
              <a:gd name="connsiteY4" fmla="*/ 738152 h 854968"/>
              <a:gd name="connsiteX5" fmla="*/ 239788 w 1266729"/>
              <a:gd name="connsiteY5" fmla="*/ 794423 h 854968"/>
              <a:gd name="connsiteX6" fmla="*/ 253855 w 1266729"/>
              <a:gd name="connsiteY6" fmla="*/ 752220 h 854968"/>
              <a:gd name="connsiteX7" fmla="*/ 197585 w 1266729"/>
              <a:gd name="connsiteY7" fmla="*/ 625611 h 854968"/>
              <a:gd name="connsiteX8" fmla="*/ 169449 w 1266729"/>
              <a:gd name="connsiteY8" fmla="*/ 541205 h 854968"/>
              <a:gd name="connsiteX9" fmla="*/ 183517 w 1266729"/>
              <a:gd name="connsiteY9" fmla="*/ 583408 h 854968"/>
              <a:gd name="connsiteX10" fmla="*/ 281991 w 1266729"/>
              <a:gd name="connsiteY10" fmla="*/ 695949 h 854968"/>
              <a:gd name="connsiteX11" fmla="*/ 338262 w 1266729"/>
              <a:gd name="connsiteY11" fmla="*/ 752220 h 854968"/>
              <a:gd name="connsiteX12" fmla="*/ 352329 w 1266729"/>
              <a:gd name="connsiteY12" fmla="*/ 710017 h 854968"/>
              <a:gd name="connsiteX13" fmla="*/ 338262 w 1266729"/>
              <a:gd name="connsiteY13" fmla="*/ 667814 h 854968"/>
              <a:gd name="connsiteX14" fmla="*/ 310126 w 1266729"/>
              <a:gd name="connsiteY14" fmla="*/ 597475 h 854968"/>
              <a:gd name="connsiteX15" fmla="*/ 296059 w 1266729"/>
              <a:gd name="connsiteY15" fmla="*/ 513069 h 854968"/>
              <a:gd name="connsiteX16" fmla="*/ 225720 w 1266729"/>
              <a:gd name="connsiteY16" fmla="*/ 428663 h 854968"/>
              <a:gd name="connsiteX17" fmla="*/ 239788 w 1266729"/>
              <a:gd name="connsiteY17" fmla="*/ 484934 h 854968"/>
              <a:gd name="connsiteX18" fmla="*/ 267923 w 1266729"/>
              <a:gd name="connsiteY18" fmla="*/ 569340 h 854968"/>
              <a:gd name="connsiteX19" fmla="*/ 296059 w 1266729"/>
              <a:gd name="connsiteY19" fmla="*/ 667814 h 854968"/>
              <a:gd name="connsiteX20" fmla="*/ 366397 w 1266729"/>
              <a:gd name="connsiteY20" fmla="*/ 752220 h 854968"/>
              <a:gd name="connsiteX21" fmla="*/ 380465 w 1266729"/>
              <a:gd name="connsiteY21" fmla="*/ 710017 h 854968"/>
              <a:gd name="connsiteX22" fmla="*/ 338262 w 1266729"/>
              <a:gd name="connsiteY22" fmla="*/ 555272 h 854968"/>
              <a:gd name="connsiteX23" fmla="*/ 324194 w 1266729"/>
              <a:gd name="connsiteY23" fmla="*/ 513069 h 854968"/>
              <a:gd name="connsiteX24" fmla="*/ 366397 w 1266729"/>
              <a:gd name="connsiteY24" fmla="*/ 597475 h 854968"/>
              <a:gd name="connsiteX25" fmla="*/ 394532 w 1266729"/>
              <a:gd name="connsiteY25" fmla="*/ 639679 h 854968"/>
              <a:gd name="connsiteX26" fmla="*/ 408600 w 1266729"/>
              <a:gd name="connsiteY26" fmla="*/ 681882 h 854968"/>
              <a:gd name="connsiteX27" fmla="*/ 464871 w 1266729"/>
              <a:gd name="connsiteY27" fmla="*/ 766288 h 854968"/>
              <a:gd name="connsiteX28" fmla="*/ 493006 w 1266729"/>
              <a:gd name="connsiteY28" fmla="*/ 738152 h 854968"/>
              <a:gd name="connsiteX29" fmla="*/ 464871 w 1266729"/>
              <a:gd name="connsiteY29" fmla="*/ 695949 h 854968"/>
              <a:gd name="connsiteX30" fmla="*/ 436735 w 1266729"/>
              <a:gd name="connsiteY30" fmla="*/ 597475 h 854968"/>
              <a:gd name="connsiteX31" fmla="*/ 408600 w 1266729"/>
              <a:gd name="connsiteY31" fmla="*/ 555272 h 854968"/>
              <a:gd name="connsiteX32" fmla="*/ 380465 w 1266729"/>
              <a:gd name="connsiteY32" fmla="*/ 470866 h 854968"/>
              <a:gd name="connsiteX33" fmla="*/ 422668 w 1266729"/>
              <a:gd name="connsiteY33" fmla="*/ 484934 h 854968"/>
              <a:gd name="connsiteX34" fmla="*/ 478939 w 1266729"/>
              <a:gd name="connsiteY34" fmla="*/ 569340 h 854968"/>
              <a:gd name="connsiteX35" fmla="*/ 535209 w 1266729"/>
              <a:gd name="connsiteY35" fmla="*/ 639679 h 854968"/>
              <a:gd name="connsiteX36" fmla="*/ 549277 w 1266729"/>
              <a:gd name="connsiteY36" fmla="*/ 681882 h 854968"/>
              <a:gd name="connsiteX37" fmla="*/ 605548 w 1266729"/>
              <a:gd name="connsiteY37" fmla="*/ 752220 h 854968"/>
              <a:gd name="connsiteX38" fmla="*/ 619615 w 1266729"/>
              <a:gd name="connsiteY38" fmla="*/ 794423 h 854968"/>
              <a:gd name="connsiteX39" fmla="*/ 577412 w 1266729"/>
              <a:gd name="connsiteY39" fmla="*/ 639679 h 854968"/>
              <a:gd name="connsiteX40" fmla="*/ 549277 w 1266729"/>
              <a:gd name="connsiteY40" fmla="*/ 555272 h 854968"/>
              <a:gd name="connsiteX41" fmla="*/ 521142 w 1266729"/>
              <a:gd name="connsiteY41" fmla="*/ 513069 h 854968"/>
              <a:gd name="connsiteX42" fmla="*/ 464871 w 1266729"/>
              <a:gd name="connsiteY42" fmla="*/ 386460 h 854968"/>
              <a:gd name="connsiteX43" fmla="*/ 436735 w 1266729"/>
              <a:gd name="connsiteY43" fmla="*/ 358325 h 854968"/>
              <a:gd name="connsiteX44" fmla="*/ 422668 w 1266729"/>
              <a:gd name="connsiteY44" fmla="*/ 316122 h 854968"/>
              <a:gd name="connsiteX45" fmla="*/ 408600 w 1266729"/>
              <a:gd name="connsiteY45" fmla="*/ 358325 h 854968"/>
              <a:gd name="connsiteX46" fmla="*/ 422668 w 1266729"/>
              <a:gd name="connsiteY46" fmla="*/ 428663 h 854968"/>
              <a:gd name="connsiteX47" fmla="*/ 450803 w 1266729"/>
              <a:gd name="connsiteY47" fmla="*/ 513069 h 854968"/>
              <a:gd name="connsiteX48" fmla="*/ 464871 w 1266729"/>
              <a:gd name="connsiteY48" fmla="*/ 555272 h 854968"/>
              <a:gd name="connsiteX49" fmla="*/ 493006 w 1266729"/>
              <a:gd name="connsiteY49" fmla="*/ 583408 h 854968"/>
              <a:gd name="connsiteX50" fmla="*/ 549277 w 1266729"/>
              <a:gd name="connsiteY50" fmla="*/ 639679 h 854968"/>
              <a:gd name="connsiteX51" fmla="*/ 577412 w 1266729"/>
              <a:gd name="connsiteY51" fmla="*/ 681882 h 854968"/>
              <a:gd name="connsiteX52" fmla="*/ 605548 w 1266729"/>
              <a:gd name="connsiteY52" fmla="*/ 710017 h 854968"/>
              <a:gd name="connsiteX53" fmla="*/ 661819 w 1266729"/>
              <a:gd name="connsiteY53" fmla="*/ 780355 h 854968"/>
              <a:gd name="connsiteX54" fmla="*/ 647751 w 1266729"/>
              <a:gd name="connsiteY54" fmla="*/ 724085 h 854968"/>
              <a:gd name="connsiteX55" fmla="*/ 591480 w 1266729"/>
              <a:gd name="connsiteY55" fmla="*/ 597475 h 854968"/>
              <a:gd name="connsiteX56" fmla="*/ 563345 w 1266729"/>
              <a:gd name="connsiteY56" fmla="*/ 470866 h 854968"/>
              <a:gd name="connsiteX57" fmla="*/ 549277 w 1266729"/>
              <a:gd name="connsiteY57" fmla="*/ 428663 h 854968"/>
              <a:gd name="connsiteX58" fmla="*/ 493006 w 1266729"/>
              <a:gd name="connsiteY58" fmla="*/ 358325 h 854968"/>
              <a:gd name="connsiteX59" fmla="*/ 464871 w 1266729"/>
              <a:gd name="connsiteY59" fmla="*/ 316122 h 854968"/>
              <a:gd name="connsiteX60" fmla="*/ 464871 w 1266729"/>
              <a:gd name="connsiteY60" fmla="*/ 414595 h 854968"/>
              <a:gd name="connsiteX61" fmla="*/ 478939 w 1266729"/>
              <a:gd name="connsiteY61" fmla="*/ 456799 h 854968"/>
              <a:gd name="connsiteX62" fmla="*/ 563345 w 1266729"/>
              <a:gd name="connsiteY62" fmla="*/ 541205 h 854968"/>
              <a:gd name="connsiteX63" fmla="*/ 633683 w 1266729"/>
              <a:gd name="connsiteY63" fmla="*/ 625611 h 854968"/>
              <a:gd name="connsiteX64" fmla="*/ 647751 w 1266729"/>
              <a:gd name="connsiteY64" fmla="*/ 667814 h 854968"/>
              <a:gd name="connsiteX65" fmla="*/ 689954 w 1266729"/>
              <a:gd name="connsiteY65" fmla="*/ 752220 h 854968"/>
              <a:gd name="connsiteX66" fmla="*/ 675886 w 1266729"/>
              <a:gd name="connsiteY66" fmla="*/ 639679 h 854968"/>
              <a:gd name="connsiteX67" fmla="*/ 661819 w 1266729"/>
              <a:gd name="connsiteY67" fmla="*/ 583408 h 854968"/>
              <a:gd name="connsiteX68" fmla="*/ 605548 w 1266729"/>
              <a:gd name="connsiteY68" fmla="*/ 442731 h 854968"/>
              <a:gd name="connsiteX69" fmla="*/ 563345 w 1266729"/>
              <a:gd name="connsiteY69" fmla="*/ 302054 h 854968"/>
              <a:gd name="connsiteX70" fmla="*/ 549277 w 1266729"/>
              <a:gd name="connsiteY70" fmla="*/ 259851 h 854968"/>
              <a:gd name="connsiteX71" fmla="*/ 521142 w 1266729"/>
              <a:gd name="connsiteY71" fmla="*/ 231715 h 854968"/>
              <a:gd name="connsiteX72" fmla="*/ 563345 w 1266729"/>
              <a:gd name="connsiteY72" fmla="*/ 372392 h 854968"/>
              <a:gd name="connsiteX73" fmla="*/ 577412 w 1266729"/>
              <a:gd name="connsiteY73" fmla="*/ 414595 h 854968"/>
              <a:gd name="connsiteX74" fmla="*/ 605548 w 1266729"/>
              <a:gd name="connsiteY74" fmla="*/ 442731 h 854968"/>
              <a:gd name="connsiteX75" fmla="*/ 647751 w 1266729"/>
              <a:gd name="connsiteY75" fmla="*/ 527137 h 854968"/>
              <a:gd name="connsiteX76" fmla="*/ 661819 w 1266729"/>
              <a:gd name="connsiteY76" fmla="*/ 569340 h 854968"/>
              <a:gd name="connsiteX77" fmla="*/ 732157 w 1266729"/>
              <a:gd name="connsiteY77" fmla="*/ 639679 h 854968"/>
              <a:gd name="connsiteX78" fmla="*/ 788428 w 1266729"/>
              <a:gd name="connsiteY78" fmla="*/ 766288 h 854968"/>
              <a:gd name="connsiteX79" fmla="*/ 802495 w 1266729"/>
              <a:gd name="connsiteY79" fmla="*/ 808491 h 854968"/>
              <a:gd name="connsiteX80" fmla="*/ 774360 w 1266729"/>
              <a:gd name="connsiteY80" fmla="*/ 611543 h 854968"/>
              <a:gd name="connsiteX81" fmla="*/ 760292 w 1266729"/>
              <a:gd name="connsiteY81" fmla="*/ 569340 h 854968"/>
              <a:gd name="connsiteX82" fmla="*/ 704022 w 1266729"/>
              <a:gd name="connsiteY82" fmla="*/ 484934 h 854968"/>
              <a:gd name="connsiteX83" fmla="*/ 647751 w 1266729"/>
              <a:gd name="connsiteY83" fmla="*/ 414595 h 854968"/>
              <a:gd name="connsiteX84" fmla="*/ 605548 w 1266729"/>
              <a:gd name="connsiteY84" fmla="*/ 287986 h 854968"/>
              <a:gd name="connsiteX85" fmla="*/ 591480 w 1266729"/>
              <a:gd name="connsiteY85" fmla="*/ 245783 h 854968"/>
              <a:gd name="connsiteX86" fmla="*/ 577412 w 1266729"/>
              <a:gd name="connsiteY86" fmla="*/ 203580 h 854968"/>
              <a:gd name="connsiteX87" fmla="*/ 591480 w 1266729"/>
              <a:gd name="connsiteY87" fmla="*/ 245783 h 854968"/>
              <a:gd name="connsiteX88" fmla="*/ 619615 w 1266729"/>
              <a:gd name="connsiteY88" fmla="*/ 287986 h 854968"/>
              <a:gd name="connsiteX89" fmla="*/ 689954 w 1266729"/>
              <a:gd name="connsiteY89" fmla="*/ 358325 h 854968"/>
              <a:gd name="connsiteX90" fmla="*/ 760292 w 1266729"/>
              <a:gd name="connsiteY90" fmla="*/ 484934 h 854968"/>
              <a:gd name="connsiteX91" fmla="*/ 788428 w 1266729"/>
              <a:gd name="connsiteY91" fmla="*/ 541205 h 854968"/>
              <a:gd name="connsiteX92" fmla="*/ 816563 w 1266729"/>
              <a:gd name="connsiteY92" fmla="*/ 639679 h 854968"/>
              <a:gd name="connsiteX93" fmla="*/ 844699 w 1266729"/>
              <a:gd name="connsiteY93" fmla="*/ 667814 h 854968"/>
              <a:gd name="connsiteX94" fmla="*/ 858766 w 1266729"/>
              <a:gd name="connsiteY94" fmla="*/ 710017 h 854968"/>
              <a:gd name="connsiteX95" fmla="*/ 915037 w 1266729"/>
              <a:gd name="connsiteY95" fmla="*/ 766288 h 854968"/>
              <a:gd name="connsiteX96" fmla="*/ 929105 w 1266729"/>
              <a:gd name="connsiteY96" fmla="*/ 808491 h 854968"/>
              <a:gd name="connsiteX97" fmla="*/ 886902 w 1266729"/>
              <a:gd name="connsiteY97" fmla="*/ 695949 h 854968"/>
              <a:gd name="connsiteX98" fmla="*/ 858766 w 1266729"/>
              <a:gd name="connsiteY98" fmla="*/ 639679 h 854968"/>
              <a:gd name="connsiteX99" fmla="*/ 830631 w 1266729"/>
              <a:gd name="connsiteY99" fmla="*/ 611543 h 854968"/>
              <a:gd name="connsiteX100" fmla="*/ 760292 w 1266729"/>
              <a:gd name="connsiteY100" fmla="*/ 527137 h 854968"/>
              <a:gd name="connsiteX101" fmla="*/ 732157 w 1266729"/>
              <a:gd name="connsiteY101" fmla="*/ 470866 h 854968"/>
              <a:gd name="connsiteX102" fmla="*/ 718089 w 1266729"/>
              <a:gd name="connsiteY102" fmla="*/ 428663 h 854968"/>
              <a:gd name="connsiteX103" fmla="*/ 689954 w 1266729"/>
              <a:gd name="connsiteY103" fmla="*/ 386460 h 854968"/>
              <a:gd name="connsiteX104" fmla="*/ 661819 w 1266729"/>
              <a:gd name="connsiteY104" fmla="*/ 302054 h 854968"/>
              <a:gd name="connsiteX105" fmla="*/ 647751 w 1266729"/>
              <a:gd name="connsiteY105" fmla="*/ 259851 h 854968"/>
              <a:gd name="connsiteX106" fmla="*/ 619615 w 1266729"/>
              <a:gd name="connsiteY106" fmla="*/ 217648 h 854968"/>
              <a:gd name="connsiteX107" fmla="*/ 605548 w 1266729"/>
              <a:gd name="connsiteY107" fmla="*/ 175445 h 854968"/>
              <a:gd name="connsiteX108" fmla="*/ 661819 w 1266729"/>
              <a:gd name="connsiteY108" fmla="*/ 273919 h 854968"/>
              <a:gd name="connsiteX109" fmla="*/ 732157 w 1266729"/>
              <a:gd name="connsiteY109" fmla="*/ 344257 h 854968"/>
              <a:gd name="connsiteX110" fmla="*/ 830631 w 1266729"/>
              <a:gd name="connsiteY110" fmla="*/ 456799 h 854968"/>
              <a:gd name="connsiteX111" fmla="*/ 915037 w 1266729"/>
              <a:gd name="connsiteY111" fmla="*/ 527137 h 854968"/>
              <a:gd name="connsiteX112" fmla="*/ 943172 w 1266729"/>
              <a:gd name="connsiteY112" fmla="*/ 611543 h 854968"/>
              <a:gd name="connsiteX113" fmla="*/ 957240 w 1266729"/>
              <a:gd name="connsiteY113" fmla="*/ 653746 h 854968"/>
              <a:gd name="connsiteX114" fmla="*/ 985375 w 1266729"/>
              <a:gd name="connsiteY114" fmla="*/ 681882 h 854968"/>
              <a:gd name="connsiteX115" fmla="*/ 999443 w 1266729"/>
              <a:gd name="connsiteY115" fmla="*/ 780355 h 854968"/>
              <a:gd name="connsiteX116" fmla="*/ 1013511 w 1266729"/>
              <a:gd name="connsiteY116" fmla="*/ 836626 h 854968"/>
              <a:gd name="connsiteX117" fmla="*/ 999443 w 1266729"/>
              <a:gd name="connsiteY117" fmla="*/ 794423 h 854968"/>
              <a:gd name="connsiteX118" fmla="*/ 985375 w 1266729"/>
              <a:gd name="connsiteY118" fmla="*/ 752220 h 854968"/>
              <a:gd name="connsiteX119" fmla="*/ 957240 w 1266729"/>
              <a:gd name="connsiteY119" fmla="*/ 710017 h 854968"/>
              <a:gd name="connsiteX120" fmla="*/ 943172 w 1266729"/>
              <a:gd name="connsiteY120" fmla="*/ 667814 h 854968"/>
              <a:gd name="connsiteX121" fmla="*/ 915037 w 1266729"/>
              <a:gd name="connsiteY121" fmla="*/ 611543 h 854968"/>
              <a:gd name="connsiteX122" fmla="*/ 844699 w 1266729"/>
              <a:gd name="connsiteY122" fmla="*/ 513069 h 854968"/>
              <a:gd name="connsiteX123" fmla="*/ 816563 w 1266729"/>
              <a:gd name="connsiteY123" fmla="*/ 484934 h 854968"/>
              <a:gd name="connsiteX124" fmla="*/ 774360 w 1266729"/>
              <a:gd name="connsiteY124" fmla="*/ 400528 h 854968"/>
              <a:gd name="connsiteX125" fmla="*/ 732157 w 1266729"/>
              <a:gd name="connsiteY125" fmla="*/ 330189 h 854968"/>
              <a:gd name="connsiteX126" fmla="*/ 689954 w 1266729"/>
              <a:gd name="connsiteY126" fmla="*/ 231715 h 854968"/>
              <a:gd name="connsiteX127" fmla="*/ 661819 w 1266729"/>
              <a:gd name="connsiteY127" fmla="*/ 189512 h 854968"/>
              <a:gd name="connsiteX128" fmla="*/ 647751 w 1266729"/>
              <a:gd name="connsiteY128" fmla="*/ 147309 h 854968"/>
              <a:gd name="connsiteX129" fmla="*/ 675886 w 1266729"/>
              <a:gd name="connsiteY129" fmla="*/ 189512 h 854968"/>
              <a:gd name="connsiteX130" fmla="*/ 746225 w 1266729"/>
              <a:gd name="connsiteY130" fmla="*/ 245783 h 854968"/>
              <a:gd name="connsiteX131" fmla="*/ 774360 w 1266729"/>
              <a:gd name="connsiteY131" fmla="*/ 287986 h 854968"/>
              <a:gd name="connsiteX132" fmla="*/ 830631 w 1266729"/>
              <a:gd name="connsiteY132" fmla="*/ 344257 h 854968"/>
              <a:gd name="connsiteX133" fmla="*/ 844699 w 1266729"/>
              <a:gd name="connsiteY133" fmla="*/ 386460 h 854968"/>
              <a:gd name="connsiteX134" fmla="*/ 900969 w 1266729"/>
              <a:gd name="connsiteY134" fmla="*/ 470866 h 854968"/>
              <a:gd name="connsiteX135" fmla="*/ 929105 w 1266729"/>
              <a:gd name="connsiteY135" fmla="*/ 569340 h 854968"/>
              <a:gd name="connsiteX136" fmla="*/ 957240 w 1266729"/>
              <a:gd name="connsiteY136" fmla="*/ 653746 h 854968"/>
              <a:gd name="connsiteX137" fmla="*/ 1013511 w 1266729"/>
              <a:gd name="connsiteY137" fmla="*/ 738152 h 854968"/>
              <a:gd name="connsiteX138" fmla="*/ 999443 w 1266729"/>
              <a:gd name="connsiteY138" fmla="*/ 681882 h 854968"/>
              <a:gd name="connsiteX139" fmla="*/ 957240 w 1266729"/>
              <a:gd name="connsiteY139" fmla="*/ 583408 h 854968"/>
              <a:gd name="connsiteX140" fmla="*/ 929105 w 1266729"/>
              <a:gd name="connsiteY140" fmla="*/ 555272 h 854968"/>
              <a:gd name="connsiteX141" fmla="*/ 872834 w 1266729"/>
              <a:gd name="connsiteY141" fmla="*/ 470866 h 854968"/>
              <a:gd name="connsiteX142" fmla="*/ 858766 w 1266729"/>
              <a:gd name="connsiteY142" fmla="*/ 414595 h 854968"/>
              <a:gd name="connsiteX143" fmla="*/ 830631 w 1266729"/>
              <a:gd name="connsiteY143" fmla="*/ 344257 h 854968"/>
              <a:gd name="connsiteX144" fmla="*/ 816563 w 1266729"/>
              <a:gd name="connsiteY144" fmla="*/ 175445 h 854968"/>
              <a:gd name="connsiteX145" fmla="*/ 788428 w 1266729"/>
              <a:gd name="connsiteY145" fmla="*/ 62903 h 854968"/>
              <a:gd name="connsiteX146" fmla="*/ 746225 w 1266729"/>
              <a:gd name="connsiteY146" fmla="*/ 91039 h 854968"/>
              <a:gd name="connsiteX147" fmla="*/ 788428 w 1266729"/>
              <a:gd name="connsiteY147" fmla="*/ 245783 h 854968"/>
              <a:gd name="connsiteX148" fmla="*/ 802495 w 1266729"/>
              <a:gd name="connsiteY148" fmla="*/ 287986 h 854968"/>
              <a:gd name="connsiteX149" fmla="*/ 816563 w 1266729"/>
              <a:gd name="connsiteY149" fmla="*/ 330189 h 854968"/>
              <a:gd name="connsiteX150" fmla="*/ 802495 w 1266729"/>
              <a:gd name="connsiteY150" fmla="*/ 287986 h 854968"/>
              <a:gd name="connsiteX151" fmla="*/ 760292 w 1266729"/>
              <a:gd name="connsiteY151" fmla="*/ 231715 h 854968"/>
              <a:gd name="connsiteX152" fmla="*/ 718089 w 1266729"/>
              <a:gd name="connsiteY152" fmla="*/ 161377 h 854968"/>
              <a:gd name="connsiteX153" fmla="*/ 704022 w 1266729"/>
              <a:gd name="connsiteY153" fmla="*/ 119174 h 854968"/>
              <a:gd name="connsiteX154" fmla="*/ 732157 w 1266729"/>
              <a:gd name="connsiteY154" fmla="*/ 161377 h 854968"/>
              <a:gd name="connsiteX155" fmla="*/ 774360 w 1266729"/>
              <a:gd name="connsiteY155" fmla="*/ 189512 h 854968"/>
              <a:gd name="connsiteX156" fmla="*/ 788428 w 1266729"/>
              <a:gd name="connsiteY156" fmla="*/ 231715 h 854968"/>
              <a:gd name="connsiteX157" fmla="*/ 858766 w 1266729"/>
              <a:gd name="connsiteY157" fmla="*/ 302054 h 854968"/>
              <a:gd name="connsiteX158" fmla="*/ 886902 w 1266729"/>
              <a:gd name="connsiteY158" fmla="*/ 330189 h 854968"/>
              <a:gd name="connsiteX159" fmla="*/ 943172 w 1266729"/>
              <a:gd name="connsiteY159" fmla="*/ 400528 h 854968"/>
              <a:gd name="connsiteX160" fmla="*/ 999443 w 1266729"/>
              <a:gd name="connsiteY160" fmla="*/ 527137 h 854968"/>
              <a:gd name="connsiteX161" fmla="*/ 1027579 w 1266729"/>
              <a:gd name="connsiteY161" fmla="*/ 625611 h 854968"/>
              <a:gd name="connsiteX162" fmla="*/ 1069782 w 1266729"/>
              <a:gd name="connsiteY162" fmla="*/ 639679 h 854968"/>
              <a:gd name="connsiteX163" fmla="*/ 1097917 w 1266729"/>
              <a:gd name="connsiteY163" fmla="*/ 681882 h 854968"/>
              <a:gd name="connsiteX164" fmla="*/ 1140120 w 1266729"/>
              <a:gd name="connsiteY164" fmla="*/ 724085 h 854968"/>
              <a:gd name="connsiteX165" fmla="*/ 1154188 w 1266729"/>
              <a:gd name="connsiteY165" fmla="*/ 766288 h 854968"/>
              <a:gd name="connsiteX166" fmla="*/ 1182323 w 1266729"/>
              <a:gd name="connsiteY166" fmla="*/ 808491 h 854968"/>
              <a:gd name="connsiteX167" fmla="*/ 1168255 w 1266729"/>
              <a:gd name="connsiteY167" fmla="*/ 766288 h 854968"/>
              <a:gd name="connsiteX168" fmla="*/ 1111985 w 1266729"/>
              <a:gd name="connsiteY168" fmla="*/ 681882 h 854968"/>
              <a:gd name="connsiteX169" fmla="*/ 1069782 w 1266729"/>
              <a:gd name="connsiteY169" fmla="*/ 555272 h 854968"/>
              <a:gd name="connsiteX170" fmla="*/ 1055714 w 1266729"/>
              <a:gd name="connsiteY170" fmla="*/ 513069 h 854968"/>
              <a:gd name="connsiteX171" fmla="*/ 1027579 w 1266729"/>
              <a:gd name="connsiteY171" fmla="*/ 470866 h 854968"/>
              <a:gd name="connsiteX172" fmla="*/ 985375 w 1266729"/>
              <a:gd name="connsiteY172" fmla="*/ 400528 h 854968"/>
              <a:gd name="connsiteX173" fmla="*/ 971308 w 1266729"/>
              <a:gd name="connsiteY173" fmla="*/ 358325 h 854968"/>
              <a:gd name="connsiteX174" fmla="*/ 915037 w 1266729"/>
              <a:gd name="connsiteY174" fmla="*/ 287986 h 854968"/>
              <a:gd name="connsiteX175" fmla="*/ 858766 w 1266729"/>
              <a:gd name="connsiteY175" fmla="*/ 161377 h 854968"/>
              <a:gd name="connsiteX176" fmla="*/ 844699 w 1266729"/>
              <a:gd name="connsiteY176" fmla="*/ 119174 h 854968"/>
              <a:gd name="connsiteX177" fmla="*/ 788428 w 1266729"/>
              <a:gd name="connsiteY177" fmla="*/ 62903 h 854968"/>
              <a:gd name="connsiteX178" fmla="*/ 802495 w 1266729"/>
              <a:gd name="connsiteY178" fmla="*/ 6632 h 854968"/>
              <a:gd name="connsiteX179" fmla="*/ 816563 w 1266729"/>
              <a:gd name="connsiteY179" fmla="*/ 48835 h 854968"/>
              <a:gd name="connsiteX180" fmla="*/ 844699 w 1266729"/>
              <a:gd name="connsiteY180" fmla="*/ 105106 h 854968"/>
              <a:gd name="connsiteX181" fmla="*/ 872834 w 1266729"/>
              <a:gd name="connsiteY181" fmla="*/ 133242 h 854968"/>
              <a:gd name="connsiteX182" fmla="*/ 900969 w 1266729"/>
              <a:gd name="connsiteY182" fmla="*/ 175445 h 854968"/>
              <a:gd name="connsiteX183" fmla="*/ 943172 w 1266729"/>
              <a:gd name="connsiteY183" fmla="*/ 189512 h 854968"/>
              <a:gd name="connsiteX184" fmla="*/ 999443 w 1266729"/>
              <a:gd name="connsiteY184" fmla="*/ 259851 h 854968"/>
              <a:gd name="connsiteX185" fmla="*/ 1083849 w 1266729"/>
              <a:gd name="connsiteY185" fmla="*/ 358325 h 854968"/>
              <a:gd name="connsiteX186" fmla="*/ 1097917 w 1266729"/>
              <a:gd name="connsiteY186" fmla="*/ 400528 h 854968"/>
              <a:gd name="connsiteX187" fmla="*/ 1154188 w 1266729"/>
              <a:gd name="connsiteY187" fmla="*/ 484934 h 854968"/>
              <a:gd name="connsiteX188" fmla="*/ 1182323 w 1266729"/>
              <a:gd name="connsiteY188" fmla="*/ 583408 h 854968"/>
              <a:gd name="connsiteX189" fmla="*/ 1210459 w 1266729"/>
              <a:gd name="connsiteY189" fmla="*/ 667814 h 854968"/>
              <a:gd name="connsiteX190" fmla="*/ 1266729 w 1266729"/>
              <a:gd name="connsiteY190" fmla="*/ 738152 h 85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66729" h="854968">
                <a:moveTo>
                  <a:pt x="637" y="780355"/>
                </a:moveTo>
                <a:cubicBezTo>
                  <a:pt x="34886" y="677607"/>
                  <a:pt x="0" y="688756"/>
                  <a:pt x="85043" y="710017"/>
                </a:cubicBezTo>
                <a:lnTo>
                  <a:pt x="127246" y="667814"/>
                </a:lnTo>
                <a:cubicBezTo>
                  <a:pt x="137731" y="657329"/>
                  <a:pt x="132051" y="698438"/>
                  <a:pt x="141314" y="710017"/>
                </a:cubicBezTo>
                <a:cubicBezTo>
                  <a:pt x="151876" y="723219"/>
                  <a:pt x="170680" y="727149"/>
                  <a:pt x="183517" y="738152"/>
                </a:cubicBezTo>
                <a:cubicBezTo>
                  <a:pt x="203657" y="755415"/>
                  <a:pt x="239788" y="794423"/>
                  <a:pt x="239788" y="794423"/>
                </a:cubicBezTo>
                <a:cubicBezTo>
                  <a:pt x="244477" y="780355"/>
                  <a:pt x="255493" y="766958"/>
                  <a:pt x="253855" y="752220"/>
                </a:cubicBezTo>
                <a:cubicBezTo>
                  <a:pt x="241445" y="640530"/>
                  <a:pt x="230158" y="698901"/>
                  <a:pt x="197585" y="625611"/>
                </a:cubicBezTo>
                <a:cubicBezTo>
                  <a:pt x="185540" y="598510"/>
                  <a:pt x="178828" y="569340"/>
                  <a:pt x="169449" y="541205"/>
                </a:cubicBezTo>
                <a:cubicBezTo>
                  <a:pt x="164760" y="527137"/>
                  <a:pt x="175292" y="571070"/>
                  <a:pt x="183517" y="583408"/>
                </a:cubicBezTo>
                <a:cubicBezTo>
                  <a:pt x="290850" y="744407"/>
                  <a:pt x="190811" y="617795"/>
                  <a:pt x="281991" y="695949"/>
                </a:cubicBezTo>
                <a:cubicBezTo>
                  <a:pt x="302131" y="713212"/>
                  <a:pt x="338262" y="752220"/>
                  <a:pt x="338262" y="752220"/>
                </a:cubicBezTo>
                <a:cubicBezTo>
                  <a:pt x="342951" y="738152"/>
                  <a:pt x="352329" y="724846"/>
                  <a:pt x="352329" y="710017"/>
                </a:cubicBezTo>
                <a:cubicBezTo>
                  <a:pt x="352329" y="695188"/>
                  <a:pt x="343469" y="681698"/>
                  <a:pt x="338262" y="667814"/>
                </a:cubicBezTo>
                <a:cubicBezTo>
                  <a:pt x="329395" y="644169"/>
                  <a:pt x="319505" y="620921"/>
                  <a:pt x="310126" y="597475"/>
                </a:cubicBezTo>
                <a:cubicBezTo>
                  <a:pt x="305437" y="569340"/>
                  <a:pt x="305079" y="540129"/>
                  <a:pt x="296059" y="513069"/>
                </a:cubicBezTo>
                <a:cubicBezTo>
                  <a:pt x="286267" y="483692"/>
                  <a:pt x="245308" y="448251"/>
                  <a:pt x="225720" y="428663"/>
                </a:cubicBezTo>
                <a:cubicBezTo>
                  <a:pt x="230409" y="447420"/>
                  <a:pt x="234232" y="466415"/>
                  <a:pt x="239788" y="484934"/>
                </a:cubicBezTo>
                <a:cubicBezTo>
                  <a:pt x="248310" y="513340"/>
                  <a:pt x="260730" y="540568"/>
                  <a:pt x="267923" y="569340"/>
                </a:cubicBezTo>
                <a:cubicBezTo>
                  <a:pt x="272431" y="587371"/>
                  <a:pt x="285968" y="647631"/>
                  <a:pt x="296059" y="667814"/>
                </a:cubicBezTo>
                <a:cubicBezTo>
                  <a:pt x="315645" y="706986"/>
                  <a:pt x="335284" y="721107"/>
                  <a:pt x="366397" y="752220"/>
                </a:cubicBezTo>
                <a:cubicBezTo>
                  <a:pt x="371086" y="738152"/>
                  <a:pt x="380465" y="724846"/>
                  <a:pt x="380465" y="710017"/>
                </a:cubicBezTo>
                <a:cubicBezTo>
                  <a:pt x="380465" y="670253"/>
                  <a:pt x="349294" y="588368"/>
                  <a:pt x="338262" y="555272"/>
                </a:cubicBezTo>
                <a:cubicBezTo>
                  <a:pt x="333573" y="541204"/>
                  <a:pt x="315969" y="500731"/>
                  <a:pt x="324194" y="513069"/>
                </a:cubicBezTo>
                <a:cubicBezTo>
                  <a:pt x="404822" y="634012"/>
                  <a:pt x="308157" y="480994"/>
                  <a:pt x="366397" y="597475"/>
                </a:cubicBezTo>
                <a:cubicBezTo>
                  <a:pt x="373958" y="612598"/>
                  <a:pt x="386971" y="624556"/>
                  <a:pt x="394532" y="639679"/>
                </a:cubicBezTo>
                <a:cubicBezTo>
                  <a:pt x="401164" y="652942"/>
                  <a:pt x="401399" y="668919"/>
                  <a:pt x="408600" y="681882"/>
                </a:cubicBezTo>
                <a:cubicBezTo>
                  <a:pt x="425022" y="711441"/>
                  <a:pt x="464871" y="766288"/>
                  <a:pt x="464871" y="766288"/>
                </a:cubicBezTo>
                <a:cubicBezTo>
                  <a:pt x="474249" y="756909"/>
                  <a:pt x="493006" y="751415"/>
                  <a:pt x="493006" y="738152"/>
                </a:cubicBezTo>
                <a:cubicBezTo>
                  <a:pt x="493006" y="721245"/>
                  <a:pt x="472432" y="711071"/>
                  <a:pt x="464871" y="695949"/>
                </a:cubicBezTo>
                <a:cubicBezTo>
                  <a:pt x="437494" y="641196"/>
                  <a:pt x="463780" y="660580"/>
                  <a:pt x="436735" y="597475"/>
                </a:cubicBezTo>
                <a:cubicBezTo>
                  <a:pt x="430075" y="581935"/>
                  <a:pt x="415467" y="570722"/>
                  <a:pt x="408600" y="555272"/>
                </a:cubicBezTo>
                <a:cubicBezTo>
                  <a:pt x="396555" y="528171"/>
                  <a:pt x="389843" y="499001"/>
                  <a:pt x="380465" y="470866"/>
                </a:cubicBezTo>
                <a:cubicBezTo>
                  <a:pt x="370448" y="440816"/>
                  <a:pt x="333658" y="351420"/>
                  <a:pt x="422668" y="484934"/>
                </a:cubicBezTo>
                <a:lnTo>
                  <a:pt x="478939" y="569340"/>
                </a:lnTo>
                <a:cubicBezTo>
                  <a:pt x="514432" y="622580"/>
                  <a:pt x="495118" y="599587"/>
                  <a:pt x="535209" y="639679"/>
                </a:cubicBezTo>
                <a:cubicBezTo>
                  <a:pt x="539898" y="653747"/>
                  <a:pt x="542645" y="668619"/>
                  <a:pt x="549277" y="681882"/>
                </a:cubicBezTo>
                <a:cubicBezTo>
                  <a:pt x="567024" y="717377"/>
                  <a:pt x="579377" y="726050"/>
                  <a:pt x="605548" y="752220"/>
                </a:cubicBezTo>
                <a:cubicBezTo>
                  <a:pt x="610237" y="766288"/>
                  <a:pt x="619615" y="809252"/>
                  <a:pt x="619615" y="794423"/>
                </a:cubicBezTo>
                <a:cubicBezTo>
                  <a:pt x="619615" y="754650"/>
                  <a:pt x="588447" y="672785"/>
                  <a:pt x="577412" y="639679"/>
                </a:cubicBezTo>
                <a:cubicBezTo>
                  <a:pt x="577410" y="639674"/>
                  <a:pt x="549281" y="555277"/>
                  <a:pt x="549277" y="555272"/>
                </a:cubicBezTo>
                <a:cubicBezTo>
                  <a:pt x="539899" y="541204"/>
                  <a:pt x="528009" y="528519"/>
                  <a:pt x="521142" y="513069"/>
                </a:cubicBezTo>
                <a:cubicBezTo>
                  <a:pt x="482104" y="425234"/>
                  <a:pt x="512624" y="446150"/>
                  <a:pt x="464871" y="386460"/>
                </a:cubicBezTo>
                <a:cubicBezTo>
                  <a:pt x="456585" y="376103"/>
                  <a:pt x="446114" y="367703"/>
                  <a:pt x="436735" y="358325"/>
                </a:cubicBezTo>
                <a:cubicBezTo>
                  <a:pt x="432046" y="344257"/>
                  <a:pt x="437497" y="316122"/>
                  <a:pt x="422668" y="316122"/>
                </a:cubicBezTo>
                <a:cubicBezTo>
                  <a:pt x="407839" y="316122"/>
                  <a:pt x="408600" y="343496"/>
                  <a:pt x="408600" y="358325"/>
                </a:cubicBezTo>
                <a:cubicBezTo>
                  <a:pt x="408600" y="382235"/>
                  <a:pt x="416377" y="405595"/>
                  <a:pt x="422668" y="428663"/>
                </a:cubicBezTo>
                <a:cubicBezTo>
                  <a:pt x="430471" y="457275"/>
                  <a:pt x="441425" y="484934"/>
                  <a:pt x="450803" y="513069"/>
                </a:cubicBezTo>
                <a:cubicBezTo>
                  <a:pt x="455492" y="527137"/>
                  <a:pt x="454386" y="544786"/>
                  <a:pt x="464871" y="555272"/>
                </a:cubicBezTo>
                <a:lnTo>
                  <a:pt x="493006" y="583408"/>
                </a:lnTo>
                <a:cubicBezTo>
                  <a:pt x="523700" y="675488"/>
                  <a:pt x="481070" y="585113"/>
                  <a:pt x="549277" y="639679"/>
                </a:cubicBezTo>
                <a:cubicBezTo>
                  <a:pt x="562479" y="650241"/>
                  <a:pt x="566850" y="668680"/>
                  <a:pt x="577412" y="681882"/>
                </a:cubicBezTo>
                <a:cubicBezTo>
                  <a:pt x="585698" y="692239"/>
                  <a:pt x="597262" y="699660"/>
                  <a:pt x="605548" y="710017"/>
                </a:cubicBezTo>
                <a:cubicBezTo>
                  <a:pt x="676533" y="798748"/>
                  <a:pt x="593884" y="712423"/>
                  <a:pt x="661819" y="780355"/>
                </a:cubicBezTo>
                <a:cubicBezTo>
                  <a:pt x="657130" y="761598"/>
                  <a:pt x="655367" y="741856"/>
                  <a:pt x="647751" y="724085"/>
                </a:cubicBezTo>
                <a:cubicBezTo>
                  <a:pt x="603545" y="620940"/>
                  <a:pt x="624293" y="761536"/>
                  <a:pt x="591480" y="597475"/>
                </a:cubicBezTo>
                <a:cubicBezTo>
                  <a:pt x="581813" y="549142"/>
                  <a:pt x="576586" y="517210"/>
                  <a:pt x="563345" y="470866"/>
                </a:cubicBezTo>
                <a:cubicBezTo>
                  <a:pt x="559271" y="456608"/>
                  <a:pt x="555909" y="441926"/>
                  <a:pt x="549277" y="428663"/>
                </a:cubicBezTo>
                <a:cubicBezTo>
                  <a:pt x="520408" y="370926"/>
                  <a:pt x="527901" y="401944"/>
                  <a:pt x="493006" y="358325"/>
                </a:cubicBezTo>
                <a:cubicBezTo>
                  <a:pt x="482444" y="345123"/>
                  <a:pt x="474249" y="330190"/>
                  <a:pt x="464871" y="316122"/>
                </a:cubicBezTo>
                <a:cubicBezTo>
                  <a:pt x="445731" y="373541"/>
                  <a:pt x="445848" y="348015"/>
                  <a:pt x="464871" y="414595"/>
                </a:cubicBezTo>
                <a:cubicBezTo>
                  <a:pt x="468945" y="428853"/>
                  <a:pt x="469835" y="445094"/>
                  <a:pt x="478939" y="456799"/>
                </a:cubicBezTo>
                <a:cubicBezTo>
                  <a:pt x="503367" y="488207"/>
                  <a:pt x="541274" y="508098"/>
                  <a:pt x="563345" y="541205"/>
                </a:cubicBezTo>
                <a:cubicBezTo>
                  <a:pt x="602515" y="599961"/>
                  <a:pt x="579525" y="571453"/>
                  <a:pt x="633683" y="625611"/>
                </a:cubicBezTo>
                <a:cubicBezTo>
                  <a:pt x="638372" y="639679"/>
                  <a:pt x="641119" y="654551"/>
                  <a:pt x="647751" y="667814"/>
                </a:cubicBezTo>
                <a:cubicBezTo>
                  <a:pt x="702292" y="776896"/>
                  <a:pt x="654594" y="646141"/>
                  <a:pt x="689954" y="752220"/>
                </a:cubicBezTo>
                <a:cubicBezTo>
                  <a:pt x="713654" y="681121"/>
                  <a:pt x="706725" y="732197"/>
                  <a:pt x="675886" y="639679"/>
                </a:cubicBezTo>
                <a:cubicBezTo>
                  <a:pt x="669772" y="621337"/>
                  <a:pt x="668608" y="601511"/>
                  <a:pt x="661819" y="583408"/>
                </a:cubicBezTo>
                <a:cubicBezTo>
                  <a:pt x="618154" y="466968"/>
                  <a:pt x="643518" y="594609"/>
                  <a:pt x="605548" y="442731"/>
                </a:cubicBezTo>
                <a:cubicBezTo>
                  <a:pt x="584288" y="357691"/>
                  <a:pt x="597593" y="404797"/>
                  <a:pt x="563345" y="302054"/>
                </a:cubicBezTo>
                <a:cubicBezTo>
                  <a:pt x="558656" y="287986"/>
                  <a:pt x="559762" y="270337"/>
                  <a:pt x="549277" y="259851"/>
                </a:cubicBezTo>
                <a:lnTo>
                  <a:pt x="521142" y="231715"/>
                </a:lnTo>
                <a:cubicBezTo>
                  <a:pt x="542403" y="316764"/>
                  <a:pt x="529092" y="269634"/>
                  <a:pt x="563345" y="372392"/>
                </a:cubicBezTo>
                <a:cubicBezTo>
                  <a:pt x="568034" y="386460"/>
                  <a:pt x="566927" y="404110"/>
                  <a:pt x="577412" y="414595"/>
                </a:cubicBezTo>
                <a:lnTo>
                  <a:pt x="605548" y="442731"/>
                </a:lnTo>
                <a:cubicBezTo>
                  <a:pt x="640903" y="548802"/>
                  <a:pt x="593213" y="418063"/>
                  <a:pt x="647751" y="527137"/>
                </a:cubicBezTo>
                <a:cubicBezTo>
                  <a:pt x="654383" y="540400"/>
                  <a:pt x="652922" y="557477"/>
                  <a:pt x="661819" y="569340"/>
                </a:cubicBezTo>
                <a:cubicBezTo>
                  <a:pt x="681714" y="595866"/>
                  <a:pt x="732157" y="639679"/>
                  <a:pt x="732157" y="639679"/>
                </a:cubicBezTo>
                <a:cubicBezTo>
                  <a:pt x="765639" y="740125"/>
                  <a:pt x="743841" y="699409"/>
                  <a:pt x="788428" y="766288"/>
                </a:cubicBezTo>
                <a:cubicBezTo>
                  <a:pt x="793117" y="780356"/>
                  <a:pt x="802495" y="823320"/>
                  <a:pt x="802495" y="808491"/>
                </a:cubicBezTo>
                <a:cubicBezTo>
                  <a:pt x="802495" y="764718"/>
                  <a:pt x="787348" y="663493"/>
                  <a:pt x="774360" y="611543"/>
                </a:cubicBezTo>
                <a:cubicBezTo>
                  <a:pt x="770763" y="597157"/>
                  <a:pt x="767493" y="582303"/>
                  <a:pt x="760292" y="569340"/>
                </a:cubicBezTo>
                <a:cubicBezTo>
                  <a:pt x="743870" y="539781"/>
                  <a:pt x="722779" y="513069"/>
                  <a:pt x="704022" y="484934"/>
                </a:cubicBezTo>
                <a:cubicBezTo>
                  <a:pt x="668531" y="431698"/>
                  <a:pt x="687839" y="454685"/>
                  <a:pt x="647751" y="414595"/>
                </a:cubicBezTo>
                <a:lnTo>
                  <a:pt x="605548" y="287986"/>
                </a:lnTo>
                <a:lnTo>
                  <a:pt x="591480" y="245783"/>
                </a:lnTo>
                <a:lnTo>
                  <a:pt x="577412" y="203580"/>
                </a:lnTo>
                <a:cubicBezTo>
                  <a:pt x="577412" y="203580"/>
                  <a:pt x="583255" y="233445"/>
                  <a:pt x="591480" y="245783"/>
                </a:cubicBezTo>
                <a:cubicBezTo>
                  <a:pt x="600858" y="259851"/>
                  <a:pt x="608482" y="275262"/>
                  <a:pt x="619615" y="287986"/>
                </a:cubicBezTo>
                <a:cubicBezTo>
                  <a:pt x="641450" y="312940"/>
                  <a:pt x="689954" y="358325"/>
                  <a:pt x="689954" y="358325"/>
                </a:cubicBezTo>
                <a:cubicBezTo>
                  <a:pt x="728856" y="475028"/>
                  <a:pt x="663551" y="291456"/>
                  <a:pt x="760292" y="484934"/>
                </a:cubicBezTo>
                <a:lnTo>
                  <a:pt x="788428" y="541205"/>
                </a:lnTo>
                <a:cubicBezTo>
                  <a:pt x="791056" y="551718"/>
                  <a:pt x="807913" y="625263"/>
                  <a:pt x="816563" y="639679"/>
                </a:cubicBezTo>
                <a:cubicBezTo>
                  <a:pt x="823387" y="651052"/>
                  <a:pt x="835320" y="658436"/>
                  <a:pt x="844699" y="667814"/>
                </a:cubicBezTo>
                <a:cubicBezTo>
                  <a:pt x="849388" y="681882"/>
                  <a:pt x="850147" y="697950"/>
                  <a:pt x="858766" y="710017"/>
                </a:cubicBezTo>
                <a:cubicBezTo>
                  <a:pt x="874184" y="731602"/>
                  <a:pt x="915037" y="766288"/>
                  <a:pt x="915037" y="766288"/>
                </a:cubicBezTo>
                <a:cubicBezTo>
                  <a:pt x="919726" y="780356"/>
                  <a:pt x="929105" y="823320"/>
                  <a:pt x="929105" y="808491"/>
                </a:cubicBezTo>
                <a:cubicBezTo>
                  <a:pt x="929105" y="737360"/>
                  <a:pt x="916008" y="746884"/>
                  <a:pt x="886902" y="695949"/>
                </a:cubicBezTo>
                <a:cubicBezTo>
                  <a:pt x="876497" y="677741"/>
                  <a:pt x="870399" y="657128"/>
                  <a:pt x="858766" y="639679"/>
                </a:cubicBezTo>
                <a:cubicBezTo>
                  <a:pt x="851409" y="628643"/>
                  <a:pt x="837988" y="622579"/>
                  <a:pt x="830631" y="611543"/>
                </a:cubicBezTo>
                <a:cubicBezTo>
                  <a:pt x="773518" y="525873"/>
                  <a:pt x="837210" y="578415"/>
                  <a:pt x="760292" y="527137"/>
                </a:cubicBezTo>
                <a:cubicBezTo>
                  <a:pt x="750914" y="508380"/>
                  <a:pt x="740418" y="490141"/>
                  <a:pt x="732157" y="470866"/>
                </a:cubicBezTo>
                <a:cubicBezTo>
                  <a:pt x="726316" y="457236"/>
                  <a:pt x="724721" y="441926"/>
                  <a:pt x="718089" y="428663"/>
                </a:cubicBezTo>
                <a:cubicBezTo>
                  <a:pt x="710528" y="413541"/>
                  <a:pt x="696821" y="401910"/>
                  <a:pt x="689954" y="386460"/>
                </a:cubicBezTo>
                <a:cubicBezTo>
                  <a:pt x="677909" y="359359"/>
                  <a:pt x="671197" y="330189"/>
                  <a:pt x="661819" y="302054"/>
                </a:cubicBezTo>
                <a:cubicBezTo>
                  <a:pt x="657130" y="287986"/>
                  <a:pt x="655977" y="272189"/>
                  <a:pt x="647751" y="259851"/>
                </a:cubicBezTo>
                <a:lnTo>
                  <a:pt x="619615" y="217648"/>
                </a:lnTo>
                <a:cubicBezTo>
                  <a:pt x="614926" y="203580"/>
                  <a:pt x="592285" y="168814"/>
                  <a:pt x="605548" y="175445"/>
                </a:cubicBezTo>
                <a:cubicBezTo>
                  <a:pt x="650902" y="198120"/>
                  <a:pt x="643971" y="238223"/>
                  <a:pt x="661819" y="273919"/>
                </a:cubicBezTo>
                <a:cubicBezTo>
                  <a:pt x="685265" y="320812"/>
                  <a:pt x="689954" y="316122"/>
                  <a:pt x="732157" y="344257"/>
                </a:cubicBezTo>
                <a:cubicBezTo>
                  <a:pt x="761900" y="388872"/>
                  <a:pt x="781254" y="423882"/>
                  <a:pt x="830631" y="456799"/>
                </a:cubicBezTo>
                <a:cubicBezTo>
                  <a:pt x="889387" y="495969"/>
                  <a:pt x="860879" y="472979"/>
                  <a:pt x="915037" y="527137"/>
                </a:cubicBezTo>
                <a:lnTo>
                  <a:pt x="943172" y="611543"/>
                </a:lnTo>
                <a:cubicBezTo>
                  <a:pt x="947861" y="625611"/>
                  <a:pt x="946755" y="643260"/>
                  <a:pt x="957240" y="653746"/>
                </a:cubicBezTo>
                <a:lnTo>
                  <a:pt x="985375" y="681882"/>
                </a:lnTo>
                <a:cubicBezTo>
                  <a:pt x="990064" y="714706"/>
                  <a:pt x="993511" y="747732"/>
                  <a:pt x="999443" y="780355"/>
                </a:cubicBezTo>
                <a:cubicBezTo>
                  <a:pt x="1002902" y="799377"/>
                  <a:pt x="1019625" y="854968"/>
                  <a:pt x="1013511" y="836626"/>
                </a:cubicBezTo>
                <a:lnTo>
                  <a:pt x="999443" y="794423"/>
                </a:lnTo>
                <a:cubicBezTo>
                  <a:pt x="994754" y="780355"/>
                  <a:pt x="993600" y="764558"/>
                  <a:pt x="985375" y="752220"/>
                </a:cubicBezTo>
                <a:cubicBezTo>
                  <a:pt x="975997" y="738152"/>
                  <a:pt x="964801" y="725139"/>
                  <a:pt x="957240" y="710017"/>
                </a:cubicBezTo>
                <a:cubicBezTo>
                  <a:pt x="950608" y="696754"/>
                  <a:pt x="949013" y="681444"/>
                  <a:pt x="943172" y="667814"/>
                </a:cubicBezTo>
                <a:cubicBezTo>
                  <a:pt x="934911" y="648539"/>
                  <a:pt x="925441" y="629751"/>
                  <a:pt x="915037" y="611543"/>
                </a:cubicBezTo>
                <a:cubicBezTo>
                  <a:pt x="901748" y="588287"/>
                  <a:pt x="858423" y="529538"/>
                  <a:pt x="844699" y="513069"/>
                </a:cubicBezTo>
                <a:cubicBezTo>
                  <a:pt x="836208" y="502880"/>
                  <a:pt x="825942" y="494312"/>
                  <a:pt x="816563" y="484934"/>
                </a:cubicBezTo>
                <a:cubicBezTo>
                  <a:pt x="781203" y="378855"/>
                  <a:pt x="828901" y="509610"/>
                  <a:pt x="774360" y="400528"/>
                </a:cubicBezTo>
                <a:cubicBezTo>
                  <a:pt x="737836" y="327480"/>
                  <a:pt x="787111" y="385145"/>
                  <a:pt x="732157" y="330189"/>
                </a:cubicBezTo>
                <a:cubicBezTo>
                  <a:pt x="716375" y="282843"/>
                  <a:pt x="717766" y="280387"/>
                  <a:pt x="689954" y="231715"/>
                </a:cubicBezTo>
                <a:cubicBezTo>
                  <a:pt x="681566" y="217035"/>
                  <a:pt x="669380" y="204634"/>
                  <a:pt x="661819" y="189512"/>
                </a:cubicBezTo>
                <a:cubicBezTo>
                  <a:pt x="655187" y="176249"/>
                  <a:pt x="632922" y="147309"/>
                  <a:pt x="647751" y="147309"/>
                </a:cubicBezTo>
                <a:cubicBezTo>
                  <a:pt x="664658" y="147309"/>
                  <a:pt x="665324" y="176310"/>
                  <a:pt x="675886" y="189512"/>
                </a:cubicBezTo>
                <a:cubicBezTo>
                  <a:pt x="698795" y="218149"/>
                  <a:pt x="714888" y="224892"/>
                  <a:pt x="746225" y="245783"/>
                </a:cubicBezTo>
                <a:cubicBezTo>
                  <a:pt x="755603" y="259851"/>
                  <a:pt x="763357" y="275149"/>
                  <a:pt x="774360" y="287986"/>
                </a:cubicBezTo>
                <a:cubicBezTo>
                  <a:pt x="791623" y="308126"/>
                  <a:pt x="830631" y="344257"/>
                  <a:pt x="830631" y="344257"/>
                </a:cubicBezTo>
                <a:cubicBezTo>
                  <a:pt x="835320" y="358325"/>
                  <a:pt x="837498" y="373497"/>
                  <a:pt x="844699" y="386460"/>
                </a:cubicBezTo>
                <a:cubicBezTo>
                  <a:pt x="861121" y="416019"/>
                  <a:pt x="890276" y="438787"/>
                  <a:pt x="900969" y="470866"/>
                </a:cubicBezTo>
                <a:cubicBezTo>
                  <a:pt x="948238" y="612668"/>
                  <a:pt x="876124" y="392736"/>
                  <a:pt x="929105" y="569340"/>
                </a:cubicBezTo>
                <a:cubicBezTo>
                  <a:pt x="937627" y="597746"/>
                  <a:pt x="940789" y="629070"/>
                  <a:pt x="957240" y="653746"/>
                </a:cubicBezTo>
                <a:lnTo>
                  <a:pt x="1013511" y="738152"/>
                </a:lnTo>
                <a:cubicBezTo>
                  <a:pt x="1008822" y="719395"/>
                  <a:pt x="1004755" y="700472"/>
                  <a:pt x="999443" y="681882"/>
                </a:cubicBezTo>
                <a:cubicBezTo>
                  <a:pt x="990065" y="649058"/>
                  <a:pt x="975996" y="611542"/>
                  <a:pt x="957240" y="583408"/>
                </a:cubicBezTo>
                <a:cubicBezTo>
                  <a:pt x="949883" y="572372"/>
                  <a:pt x="937063" y="565883"/>
                  <a:pt x="929105" y="555272"/>
                </a:cubicBezTo>
                <a:cubicBezTo>
                  <a:pt x="908816" y="528220"/>
                  <a:pt x="872834" y="470866"/>
                  <a:pt x="872834" y="470866"/>
                </a:cubicBezTo>
                <a:cubicBezTo>
                  <a:pt x="868145" y="452109"/>
                  <a:pt x="864880" y="432937"/>
                  <a:pt x="858766" y="414595"/>
                </a:cubicBezTo>
                <a:cubicBezTo>
                  <a:pt x="850781" y="390639"/>
                  <a:pt x="835019" y="369125"/>
                  <a:pt x="830631" y="344257"/>
                </a:cubicBezTo>
                <a:cubicBezTo>
                  <a:pt x="820818" y="288650"/>
                  <a:pt x="823161" y="231524"/>
                  <a:pt x="816563" y="175445"/>
                </a:cubicBezTo>
                <a:cubicBezTo>
                  <a:pt x="810390" y="122977"/>
                  <a:pt x="803356" y="107689"/>
                  <a:pt x="788428" y="62903"/>
                </a:cubicBezTo>
                <a:cubicBezTo>
                  <a:pt x="774360" y="72282"/>
                  <a:pt x="750870" y="74782"/>
                  <a:pt x="746225" y="91039"/>
                </a:cubicBezTo>
                <a:cubicBezTo>
                  <a:pt x="740106" y="112455"/>
                  <a:pt x="784982" y="235446"/>
                  <a:pt x="788428" y="245783"/>
                </a:cubicBezTo>
                <a:lnTo>
                  <a:pt x="802495" y="287986"/>
                </a:lnTo>
                <a:lnTo>
                  <a:pt x="816563" y="330189"/>
                </a:lnTo>
                <a:cubicBezTo>
                  <a:pt x="816563" y="330189"/>
                  <a:pt x="811392" y="299849"/>
                  <a:pt x="802495" y="287986"/>
                </a:cubicBezTo>
                <a:lnTo>
                  <a:pt x="760292" y="231715"/>
                </a:lnTo>
                <a:cubicBezTo>
                  <a:pt x="720443" y="112161"/>
                  <a:pt x="776020" y="257928"/>
                  <a:pt x="718089" y="161377"/>
                </a:cubicBezTo>
                <a:cubicBezTo>
                  <a:pt x="710460" y="148662"/>
                  <a:pt x="689193" y="119174"/>
                  <a:pt x="704022" y="119174"/>
                </a:cubicBezTo>
                <a:cubicBezTo>
                  <a:pt x="720929" y="119174"/>
                  <a:pt x="720202" y="149422"/>
                  <a:pt x="732157" y="161377"/>
                </a:cubicBezTo>
                <a:cubicBezTo>
                  <a:pt x="744112" y="173332"/>
                  <a:pt x="760292" y="180134"/>
                  <a:pt x="774360" y="189512"/>
                </a:cubicBezTo>
                <a:cubicBezTo>
                  <a:pt x="779049" y="203580"/>
                  <a:pt x="779531" y="219852"/>
                  <a:pt x="788428" y="231715"/>
                </a:cubicBezTo>
                <a:cubicBezTo>
                  <a:pt x="808323" y="258241"/>
                  <a:pt x="835320" y="278608"/>
                  <a:pt x="858766" y="302054"/>
                </a:cubicBezTo>
                <a:cubicBezTo>
                  <a:pt x="868145" y="311433"/>
                  <a:pt x="879545" y="319153"/>
                  <a:pt x="886902" y="330189"/>
                </a:cubicBezTo>
                <a:cubicBezTo>
                  <a:pt x="922394" y="383428"/>
                  <a:pt x="903082" y="360437"/>
                  <a:pt x="943172" y="400528"/>
                </a:cubicBezTo>
                <a:cubicBezTo>
                  <a:pt x="976655" y="500974"/>
                  <a:pt x="954857" y="460258"/>
                  <a:pt x="999443" y="527137"/>
                </a:cubicBezTo>
                <a:cubicBezTo>
                  <a:pt x="999565" y="527624"/>
                  <a:pt x="1020851" y="618883"/>
                  <a:pt x="1027579" y="625611"/>
                </a:cubicBezTo>
                <a:cubicBezTo>
                  <a:pt x="1038064" y="636096"/>
                  <a:pt x="1055714" y="634990"/>
                  <a:pt x="1069782" y="639679"/>
                </a:cubicBezTo>
                <a:cubicBezTo>
                  <a:pt x="1079160" y="653747"/>
                  <a:pt x="1087093" y="668894"/>
                  <a:pt x="1097917" y="681882"/>
                </a:cubicBezTo>
                <a:cubicBezTo>
                  <a:pt x="1110653" y="697166"/>
                  <a:pt x="1129084" y="707532"/>
                  <a:pt x="1140120" y="724085"/>
                </a:cubicBezTo>
                <a:cubicBezTo>
                  <a:pt x="1148345" y="736423"/>
                  <a:pt x="1147556" y="753025"/>
                  <a:pt x="1154188" y="766288"/>
                </a:cubicBezTo>
                <a:cubicBezTo>
                  <a:pt x="1161749" y="781410"/>
                  <a:pt x="1165416" y="808491"/>
                  <a:pt x="1182323" y="808491"/>
                </a:cubicBezTo>
                <a:cubicBezTo>
                  <a:pt x="1197152" y="808491"/>
                  <a:pt x="1175456" y="779251"/>
                  <a:pt x="1168255" y="766288"/>
                </a:cubicBezTo>
                <a:cubicBezTo>
                  <a:pt x="1151833" y="736729"/>
                  <a:pt x="1122678" y="713961"/>
                  <a:pt x="1111985" y="681882"/>
                </a:cubicBezTo>
                <a:lnTo>
                  <a:pt x="1069782" y="555272"/>
                </a:lnTo>
                <a:cubicBezTo>
                  <a:pt x="1065093" y="541204"/>
                  <a:pt x="1063939" y="525407"/>
                  <a:pt x="1055714" y="513069"/>
                </a:cubicBezTo>
                <a:cubicBezTo>
                  <a:pt x="1046336" y="499001"/>
                  <a:pt x="1035140" y="485988"/>
                  <a:pt x="1027579" y="470866"/>
                </a:cubicBezTo>
                <a:cubicBezTo>
                  <a:pt x="991056" y="397821"/>
                  <a:pt x="1040329" y="455480"/>
                  <a:pt x="985375" y="400528"/>
                </a:cubicBezTo>
                <a:cubicBezTo>
                  <a:pt x="980686" y="386460"/>
                  <a:pt x="978937" y="371040"/>
                  <a:pt x="971308" y="358325"/>
                </a:cubicBezTo>
                <a:cubicBezTo>
                  <a:pt x="921196" y="274804"/>
                  <a:pt x="963303" y="396585"/>
                  <a:pt x="915037" y="287986"/>
                </a:cubicBezTo>
                <a:cubicBezTo>
                  <a:pt x="848076" y="137323"/>
                  <a:pt x="922439" y="256885"/>
                  <a:pt x="858766" y="161377"/>
                </a:cubicBezTo>
                <a:cubicBezTo>
                  <a:pt x="854077" y="147309"/>
                  <a:pt x="853318" y="131241"/>
                  <a:pt x="844699" y="119174"/>
                </a:cubicBezTo>
                <a:cubicBezTo>
                  <a:pt x="829281" y="97589"/>
                  <a:pt x="788428" y="62903"/>
                  <a:pt x="788428" y="62903"/>
                </a:cubicBezTo>
                <a:cubicBezTo>
                  <a:pt x="793117" y="44146"/>
                  <a:pt x="785202" y="15279"/>
                  <a:pt x="802495" y="6632"/>
                </a:cubicBezTo>
                <a:cubicBezTo>
                  <a:pt x="815758" y="0"/>
                  <a:pt x="810722" y="35205"/>
                  <a:pt x="816563" y="48835"/>
                </a:cubicBezTo>
                <a:cubicBezTo>
                  <a:pt x="824824" y="68110"/>
                  <a:pt x="833066" y="87657"/>
                  <a:pt x="844699" y="105106"/>
                </a:cubicBezTo>
                <a:cubicBezTo>
                  <a:pt x="852056" y="116142"/>
                  <a:pt x="864549" y="122885"/>
                  <a:pt x="872834" y="133242"/>
                </a:cubicBezTo>
                <a:cubicBezTo>
                  <a:pt x="883396" y="146444"/>
                  <a:pt x="887767" y="164883"/>
                  <a:pt x="900969" y="175445"/>
                </a:cubicBezTo>
                <a:cubicBezTo>
                  <a:pt x="912548" y="184708"/>
                  <a:pt x="929104" y="184823"/>
                  <a:pt x="943172" y="189512"/>
                </a:cubicBezTo>
                <a:cubicBezTo>
                  <a:pt x="1038950" y="285290"/>
                  <a:pt x="892965" y="135627"/>
                  <a:pt x="999443" y="259851"/>
                </a:cubicBezTo>
                <a:cubicBezTo>
                  <a:pt x="1040979" y="308310"/>
                  <a:pt x="1058011" y="306649"/>
                  <a:pt x="1083849" y="358325"/>
                </a:cubicBezTo>
                <a:cubicBezTo>
                  <a:pt x="1090481" y="371588"/>
                  <a:pt x="1090716" y="387565"/>
                  <a:pt x="1097917" y="400528"/>
                </a:cubicBezTo>
                <a:cubicBezTo>
                  <a:pt x="1114339" y="430087"/>
                  <a:pt x="1154188" y="484934"/>
                  <a:pt x="1154188" y="484934"/>
                </a:cubicBezTo>
                <a:cubicBezTo>
                  <a:pt x="1201482" y="626823"/>
                  <a:pt x="1129307" y="406691"/>
                  <a:pt x="1182323" y="583408"/>
                </a:cubicBezTo>
                <a:cubicBezTo>
                  <a:pt x="1190845" y="611815"/>
                  <a:pt x="1189488" y="646843"/>
                  <a:pt x="1210459" y="667814"/>
                </a:cubicBezTo>
                <a:cubicBezTo>
                  <a:pt x="1260076" y="717431"/>
                  <a:pt x="1243765" y="692223"/>
                  <a:pt x="1266729" y="738152"/>
                </a:cubicBezTo>
              </a:path>
            </a:pathLst>
          </a:custGeom>
          <a:noFill/>
          <a:ln w="381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Freeform 17"/>
          <p:cNvSpPr/>
          <p:nvPr/>
        </p:nvSpPr>
        <p:spPr>
          <a:xfrm>
            <a:off x="3995936" y="2132856"/>
            <a:ext cx="2363372" cy="1072342"/>
          </a:xfrm>
          <a:custGeom>
            <a:avLst/>
            <a:gdLst>
              <a:gd name="connsiteX0" fmla="*/ 407963 w 2363372"/>
              <a:gd name="connsiteY0" fmla="*/ 889462 h 1072342"/>
              <a:gd name="connsiteX1" fmla="*/ 436098 w 2363372"/>
              <a:gd name="connsiteY1" fmla="*/ 987935 h 1072342"/>
              <a:gd name="connsiteX2" fmla="*/ 450166 w 2363372"/>
              <a:gd name="connsiteY2" fmla="*/ 1030139 h 1072342"/>
              <a:gd name="connsiteX3" fmla="*/ 436098 w 2363372"/>
              <a:gd name="connsiteY3" fmla="*/ 945732 h 1072342"/>
              <a:gd name="connsiteX4" fmla="*/ 393895 w 2363372"/>
              <a:gd name="connsiteY4" fmla="*/ 805055 h 1072342"/>
              <a:gd name="connsiteX5" fmla="*/ 379828 w 2363372"/>
              <a:gd name="connsiteY5" fmla="*/ 762852 h 1072342"/>
              <a:gd name="connsiteX6" fmla="*/ 365760 w 2363372"/>
              <a:gd name="connsiteY6" fmla="*/ 720649 h 1072342"/>
              <a:gd name="connsiteX7" fmla="*/ 351692 w 2363372"/>
              <a:gd name="connsiteY7" fmla="*/ 762852 h 1072342"/>
              <a:gd name="connsiteX8" fmla="*/ 337624 w 2363372"/>
              <a:gd name="connsiteY8" fmla="*/ 720649 h 1072342"/>
              <a:gd name="connsiteX9" fmla="*/ 309489 w 2363372"/>
              <a:gd name="connsiteY9" fmla="*/ 678446 h 1072342"/>
              <a:gd name="connsiteX10" fmla="*/ 295421 w 2363372"/>
              <a:gd name="connsiteY10" fmla="*/ 636243 h 1072342"/>
              <a:gd name="connsiteX11" fmla="*/ 281354 w 2363372"/>
              <a:gd name="connsiteY11" fmla="*/ 565905 h 1072342"/>
              <a:gd name="connsiteX12" fmla="*/ 267286 w 2363372"/>
              <a:gd name="connsiteY12" fmla="*/ 481499 h 1072342"/>
              <a:gd name="connsiteX13" fmla="*/ 239151 w 2363372"/>
              <a:gd name="connsiteY13" fmla="*/ 397092 h 1072342"/>
              <a:gd name="connsiteX14" fmla="*/ 196948 w 2363372"/>
              <a:gd name="connsiteY14" fmla="*/ 383025 h 1072342"/>
              <a:gd name="connsiteX15" fmla="*/ 168812 w 2363372"/>
              <a:gd name="connsiteY15" fmla="*/ 354889 h 1072342"/>
              <a:gd name="connsiteX16" fmla="*/ 126609 w 2363372"/>
              <a:gd name="connsiteY16" fmla="*/ 326754 h 1072342"/>
              <a:gd name="connsiteX17" fmla="*/ 56271 w 2363372"/>
              <a:gd name="connsiteY17" fmla="*/ 270483 h 1072342"/>
              <a:gd name="connsiteX18" fmla="*/ 70338 w 2363372"/>
              <a:gd name="connsiteY18" fmla="*/ 200145 h 1072342"/>
              <a:gd name="connsiteX19" fmla="*/ 112541 w 2363372"/>
              <a:gd name="connsiteY19" fmla="*/ 256415 h 1072342"/>
              <a:gd name="connsiteX20" fmla="*/ 126609 w 2363372"/>
              <a:gd name="connsiteY20" fmla="*/ 298619 h 1072342"/>
              <a:gd name="connsiteX21" fmla="*/ 196948 w 2363372"/>
              <a:gd name="connsiteY21" fmla="*/ 368957 h 1072342"/>
              <a:gd name="connsiteX22" fmla="*/ 211015 w 2363372"/>
              <a:gd name="connsiteY22" fmla="*/ 411160 h 1072342"/>
              <a:gd name="connsiteX23" fmla="*/ 281354 w 2363372"/>
              <a:gd name="connsiteY23" fmla="*/ 481499 h 1072342"/>
              <a:gd name="connsiteX24" fmla="*/ 323557 w 2363372"/>
              <a:gd name="connsiteY24" fmla="*/ 565905 h 1072342"/>
              <a:gd name="connsiteX25" fmla="*/ 379828 w 2363372"/>
              <a:gd name="connsiteY25" fmla="*/ 664379 h 1072342"/>
              <a:gd name="connsiteX26" fmla="*/ 422031 w 2363372"/>
              <a:gd name="connsiteY26" fmla="*/ 748785 h 1072342"/>
              <a:gd name="connsiteX27" fmla="*/ 450166 w 2363372"/>
              <a:gd name="connsiteY27" fmla="*/ 833191 h 1072342"/>
              <a:gd name="connsiteX28" fmla="*/ 478301 w 2363372"/>
              <a:gd name="connsiteY28" fmla="*/ 889462 h 1072342"/>
              <a:gd name="connsiteX29" fmla="*/ 506437 w 2363372"/>
              <a:gd name="connsiteY29" fmla="*/ 973868 h 1072342"/>
              <a:gd name="connsiteX30" fmla="*/ 548640 w 2363372"/>
              <a:gd name="connsiteY30" fmla="*/ 1016071 h 1072342"/>
              <a:gd name="connsiteX31" fmla="*/ 534572 w 2363372"/>
              <a:gd name="connsiteY31" fmla="*/ 917597 h 1072342"/>
              <a:gd name="connsiteX32" fmla="*/ 506437 w 2363372"/>
              <a:gd name="connsiteY32" fmla="*/ 875394 h 1072342"/>
              <a:gd name="connsiteX33" fmla="*/ 492369 w 2363372"/>
              <a:gd name="connsiteY33" fmla="*/ 805055 h 1072342"/>
              <a:gd name="connsiteX34" fmla="*/ 436098 w 2363372"/>
              <a:gd name="connsiteY34" fmla="*/ 678446 h 1072342"/>
              <a:gd name="connsiteX35" fmla="*/ 407963 w 2363372"/>
              <a:gd name="connsiteY35" fmla="*/ 594040 h 1072342"/>
              <a:gd name="connsiteX36" fmla="*/ 337624 w 2363372"/>
              <a:gd name="connsiteY36" fmla="*/ 495566 h 1072342"/>
              <a:gd name="connsiteX37" fmla="*/ 253218 w 2363372"/>
              <a:gd name="connsiteY37" fmla="*/ 326754 h 1072342"/>
              <a:gd name="connsiteX38" fmla="*/ 225083 w 2363372"/>
              <a:gd name="connsiteY38" fmla="*/ 270483 h 1072342"/>
              <a:gd name="connsiteX39" fmla="*/ 182880 w 2363372"/>
              <a:gd name="connsiteY39" fmla="*/ 242348 h 1072342"/>
              <a:gd name="connsiteX40" fmla="*/ 154744 w 2363372"/>
              <a:gd name="connsiteY40" fmla="*/ 214212 h 1072342"/>
              <a:gd name="connsiteX41" fmla="*/ 140677 w 2363372"/>
              <a:gd name="connsiteY41" fmla="*/ 172009 h 1072342"/>
              <a:gd name="connsiteX42" fmla="*/ 182880 w 2363372"/>
              <a:gd name="connsiteY42" fmla="*/ 284551 h 1072342"/>
              <a:gd name="connsiteX43" fmla="*/ 239151 w 2363372"/>
              <a:gd name="connsiteY43" fmla="*/ 383025 h 1072342"/>
              <a:gd name="connsiteX44" fmla="*/ 281354 w 2363372"/>
              <a:gd name="connsiteY44" fmla="*/ 425228 h 1072342"/>
              <a:gd name="connsiteX45" fmla="*/ 379828 w 2363372"/>
              <a:gd name="connsiteY45" fmla="*/ 537769 h 1072342"/>
              <a:gd name="connsiteX46" fmla="*/ 436098 w 2363372"/>
              <a:gd name="connsiteY46" fmla="*/ 579972 h 1072342"/>
              <a:gd name="connsiteX47" fmla="*/ 506437 w 2363372"/>
              <a:gd name="connsiteY47" fmla="*/ 706582 h 1072342"/>
              <a:gd name="connsiteX48" fmla="*/ 534572 w 2363372"/>
              <a:gd name="connsiteY48" fmla="*/ 762852 h 1072342"/>
              <a:gd name="connsiteX49" fmla="*/ 576775 w 2363372"/>
              <a:gd name="connsiteY49" fmla="*/ 833191 h 1072342"/>
              <a:gd name="connsiteX50" fmla="*/ 604911 w 2363372"/>
              <a:gd name="connsiteY50" fmla="*/ 917597 h 1072342"/>
              <a:gd name="connsiteX51" fmla="*/ 618978 w 2363372"/>
              <a:gd name="connsiteY51" fmla="*/ 959800 h 1072342"/>
              <a:gd name="connsiteX52" fmla="*/ 647114 w 2363372"/>
              <a:gd name="connsiteY52" fmla="*/ 1058274 h 1072342"/>
              <a:gd name="connsiteX53" fmla="*/ 661181 w 2363372"/>
              <a:gd name="connsiteY53" fmla="*/ 1016071 h 1072342"/>
              <a:gd name="connsiteX54" fmla="*/ 647114 w 2363372"/>
              <a:gd name="connsiteY54" fmla="*/ 973868 h 1072342"/>
              <a:gd name="connsiteX55" fmla="*/ 604911 w 2363372"/>
              <a:gd name="connsiteY55" fmla="*/ 861326 h 1072342"/>
              <a:gd name="connsiteX56" fmla="*/ 576775 w 2363372"/>
              <a:gd name="connsiteY56" fmla="*/ 748785 h 1072342"/>
              <a:gd name="connsiteX57" fmla="*/ 548640 w 2363372"/>
              <a:gd name="connsiteY57" fmla="*/ 720649 h 1072342"/>
              <a:gd name="connsiteX58" fmla="*/ 520504 w 2363372"/>
              <a:gd name="connsiteY58" fmla="*/ 622175 h 1072342"/>
              <a:gd name="connsiteX59" fmla="*/ 506437 w 2363372"/>
              <a:gd name="connsiteY59" fmla="*/ 565905 h 1072342"/>
              <a:gd name="connsiteX60" fmla="*/ 450166 w 2363372"/>
              <a:gd name="connsiteY60" fmla="*/ 453363 h 1072342"/>
              <a:gd name="connsiteX61" fmla="*/ 407963 w 2363372"/>
              <a:gd name="connsiteY61" fmla="*/ 411160 h 1072342"/>
              <a:gd name="connsiteX62" fmla="*/ 379828 w 2363372"/>
              <a:gd name="connsiteY62" fmla="*/ 326754 h 1072342"/>
              <a:gd name="connsiteX63" fmla="*/ 351692 w 2363372"/>
              <a:gd name="connsiteY63" fmla="*/ 228280 h 1072342"/>
              <a:gd name="connsiteX64" fmla="*/ 281354 w 2363372"/>
              <a:gd name="connsiteY64" fmla="*/ 143874 h 1072342"/>
              <a:gd name="connsiteX65" fmla="*/ 267286 w 2363372"/>
              <a:gd name="connsiteY65" fmla="*/ 87603 h 1072342"/>
              <a:gd name="connsiteX66" fmla="*/ 239151 w 2363372"/>
              <a:gd name="connsiteY66" fmla="*/ 45400 h 1072342"/>
              <a:gd name="connsiteX67" fmla="*/ 267286 w 2363372"/>
              <a:gd name="connsiteY67" fmla="*/ 129806 h 1072342"/>
              <a:gd name="connsiteX68" fmla="*/ 295421 w 2363372"/>
              <a:gd name="connsiteY68" fmla="*/ 186077 h 1072342"/>
              <a:gd name="connsiteX69" fmla="*/ 309489 w 2363372"/>
              <a:gd name="connsiteY69" fmla="*/ 228280 h 1072342"/>
              <a:gd name="connsiteX70" fmla="*/ 337624 w 2363372"/>
              <a:gd name="connsiteY70" fmla="*/ 270483 h 1072342"/>
              <a:gd name="connsiteX71" fmla="*/ 379828 w 2363372"/>
              <a:gd name="connsiteY71" fmla="*/ 397092 h 1072342"/>
              <a:gd name="connsiteX72" fmla="*/ 407963 w 2363372"/>
              <a:gd name="connsiteY72" fmla="*/ 439295 h 1072342"/>
              <a:gd name="connsiteX73" fmla="*/ 422031 w 2363372"/>
              <a:gd name="connsiteY73" fmla="*/ 481499 h 1072342"/>
              <a:gd name="connsiteX74" fmla="*/ 450166 w 2363372"/>
              <a:gd name="connsiteY74" fmla="*/ 537769 h 1072342"/>
              <a:gd name="connsiteX75" fmla="*/ 464234 w 2363372"/>
              <a:gd name="connsiteY75" fmla="*/ 579972 h 1072342"/>
              <a:gd name="connsiteX76" fmla="*/ 492369 w 2363372"/>
              <a:gd name="connsiteY76" fmla="*/ 636243 h 1072342"/>
              <a:gd name="connsiteX77" fmla="*/ 506437 w 2363372"/>
              <a:gd name="connsiteY77" fmla="*/ 678446 h 1072342"/>
              <a:gd name="connsiteX78" fmla="*/ 534572 w 2363372"/>
              <a:gd name="connsiteY78" fmla="*/ 720649 h 1072342"/>
              <a:gd name="connsiteX79" fmla="*/ 548640 w 2363372"/>
              <a:gd name="connsiteY79" fmla="*/ 762852 h 1072342"/>
              <a:gd name="connsiteX80" fmla="*/ 576775 w 2363372"/>
              <a:gd name="connsiteY80" fmla="*/ 790988 h 1072342"/>
              <a:gd name="connsiteX81" fmla="*/ 604911 w 2363372"/>
              <a:gd name="connsiteY81" fmla="*/ 833191 h 1072342"/>
              <a:gd name="connsiteX82" fmla="*/ 689317 w 2363372"/>
              <a:gd name="connsiteY82" fmla="*/ 917597 h 1072342"/>
              <a:gd name="connsiteX83" fmla="*/ 717452 w 2363372"/>
              <a:gd name="connsiteY83" fmla="*/ 959800 h 1072342"/>
              <a:gd name="connsiteX84" fmla="*/ 703384 w 2363372"/>
              <a:gd name="connsiteY84" fmla="*/ 917597 h 1072342"/>
              <a:gd name="connsiteX85" fmla="*/ 675249 w 2363372"/>
              <a:gd name="connsiteY85" fmla="*/ 805055 h 1072342"/>
              <a:gd name="connsiteX86" fmla="*/ 647114 w 2363372"/>
              <a:gd name="connsiteY86" fmla="*/ 762852 h 1072342"/>
              <a:gd name="connsiteX87" fmla="*/ 618978 w 2363372"/>
              <a:gd name="connsiteY87" fmla="*/ 594040 h 1072342"/>
              <a:gd name="connsiteX88" fmla="*/ 590843 w 2363372"/>
              <a:gd name="connsiteY88" fmla="*/ 551837 h 1072342"/>
              <a:gd name="connsiteX89" fmla="*/ 534572 w 2363372"/>
              <a:gd name="connsiteY89" fmla="*/ 439295 h 1072342"/>
              <a:gd name="connsiteX90" fmla="*/ 478301 w 2363372"/>
              <a:gd name="connsiteY90" fmla="*/ 312686 h 1072342"/>
              <a:gd name="connsiteX91" fmla="*/ 464234 w 2363372"/>
              <a:gd name="connsiteY91" fmla="*/ 270483 h 1072342"/>
              <a:gd name="connsiteX92" fmla="*/ 436098 w 2363372"/>
              <a:gd name="connsiteY92" fmla="*/ 242348 h 1072342"/>
              <a:gd name="connsiteX93" fmla="*/ 407963 w 2363372"/>
              <a:gd name="connsiteY93" fmla="*/ 157942 h 1072342"/>
              <a:gd name="connsiteX94" fmla="*/ 422031 w 2363372"/>
              <a:gd name="connsiteY94" fmla="*/ 200145 h 1072342"/>
              <a:gd name="connsiteX95" fmla="*/ 464234 w 2363372"/>
              <a:gd name="connsiteY95" fmla="*/ 298619 h 1072342"/>
              <a:gd name="connsiteX96" fmla="*/ 506437 w 2363372"/>
              <a:gd name="connsiteY96" fmla="*/ 368957 h 1072342"/>
              <a:gd name="connsiteX97" fmla="*/ 548640 w 2363372"/>
              <a:gd name="connsiteY97" fmla="*/ 411160 h 1072342"/>
              <a:gd name="connsiteX98" fmla="*/ 576775 w 2363372"/>
              <a:gd name="connsiteY98" fmla="*/ 453363 h 1072342"/>
              <a:gd name="connsiteX99" fmla="*/ 647114 w 2363372"/>
              <a:gd name="connsiteY99" fmla="*/ 551837 h 1072342"/>
              <a:gd name="connsiteX100" fmla="*/ 689317 w 2363372"/>
              <a:gd name="connsiteY100" fmla="*/ 636243 h 1072342"/>
              <a:gd name="connsiteX101" fmla="*/ 731520 w 2363372"/>
              <a:gd name="connsiteY101" fmla="*/ 706582 h 1072342"/>
              <a:gd name="connsiteX102" fmla="*/ 787791 w 2363372"/>
              <a:gd name="connsiteY102" fmla="*/ 776920 h 1072342"/>
              <a:gd name="connsiteX103" fmla="*/ 801858 w 2363372"/>
              <a:gd name="connsiteY103" fmla="*/ 819123 h 1072342"/>
              <a:gd name="connsiteX104" fmla="*/ 872197 w 2363372"/>
              <a:gd name="connsiteY104" fmla="*/ 945732 h 1072342"/>
              <a:gd name="connsiteX105" fmla="*/ 886264 w 2363372"/>
              <a:gd name="connsiteY105" fmla="*/ 1002003 h 1072342"/>
              <a:gd name="connsiteX106" fmla="*/ 872197 w 2363372"/>
              <a:gd name="connsiteY106" fmla="*/ 959800 h 1072342"/>
              <a:gd name="connsiteX107" fmla="*/ 815926 w 2363372"/>
              <a:gd name="connsiteY107" fmla="*/ 861326 h 1072342"/>
              <a:gd name="connsiteX108" fmla="*/ 787791 w 2363372"/>
              <a:gd name="connsiteY108" fmla="*/ 776920 h 1072342"/>
              <a:gd name="connsiteX109" fmla="*/ 703384 w 2363372"/>
              <a:gd name="connsiteY109" fmla="*/ 636243 h 1072342"/>
              <a:gd name="connsiteX110" fmla="*/ 675249 w 2363372"/>
              <a:gd name="connsiteY110" fmla="*/ 537769 h 1072342"/>
              <a:gd name="connsiteX111" fmla="*/ 661181 w 2363372"/>
              <a:gd name="connsiteY111" fmla="*/ 481499 h 1072342"/>
              <a:gd name="connsiteX112" fmla="*/ 633046 w 2363372"/>
              <a:gd name="connsiteY112" fmla="*/ 453363 h 1072342"/>
              <a:gd name="connsiteX113" fmla="*/ 590843 w 2363372"/>
              <a:gd name="connsiteY113" fmla="*/ 354889 h 1072342"/>
              <a:gd name="connsiteX114" fmla="*/ 562708 w 2363372"/>
              <a:gd name="connsiteY114" fmla="*/ 312686 h 1072342"/>
              <a:gd name="connsiteX115" fmla="*/ 548640 w 2363372"/>
              <a:gd name="connsiteY115" fmla="*/ 270483 h 1072342"/>
              <a:gd name="connsiteX116" fmla="*/ 492369 w 2363372"/>
              <a:gd name="connsiteY116" fmla="*/ 214212 h 1072342"/>
              <a:gd name="connsiteX117" fmla="*/ 464234 w 2363372"/>
              <a:gd name="connsiteY117" fmla="*/ 129806 h 1072342"/>
              <a:gd name="connsiteX118" fmla="*/ 450166 w 2363372"/>
              <a:gd name="connsiteY118" fmla="*/ 87603 h 1072342"/>
              <a:gd name="connsiteX119" fmla="*/ 464234 w 2363372"/>
              <a:gd name="connsiteY119" fmla="*/ 129806 h 1072342"/>
              <a:gd name="connsiteX120" fmla="*/ 506437 w 2363372"/>
              <a:gd name="connsiteY120" fmla="*/ 157942 h 1072342"/>
              <a:gd name="connsiteX121" fmla="*/ 576775 w 2363372"/>
              <a:gd name="connsiteY121" fmla="*/ 242348 h 1072342"/>
              <a:gd name="connsiteX122" fmla="*/ 633046 w 2363372"/>
              <a:gd name="connsiteY122" fmla="*/ 298619 h 1072342"/>
              <a:gd name="connsiteX123" fmla="*/ 689317 w 2363372"/>
              <a:gd name="connsiteY123" fmla="*/ 368957 h 1072342"/>
              <a:gd name="connsiteX124" fmla="*/ 717452 w 2363372"/>
              <a:gd name="connsiteY124" fmla="*/ 411160 h 1072342"/>
              <a:gd name="connsiteX125" fmla="*/ 787791 w 2363372"/>
              <a:gd name="connsiteY125" fmla="*/ 495566 h 1072342"/>
              <a:gd name="connsiteX126" fmla="*/ 815926 w 2363372"/>
              <a:gd name="connsiteY126" fmla="*/ 551837 h 1072342"/>
              <a:gd name="connsiteX127" fmla="*/ 844061 w 2363372"/>
              <a:gd name="connsiteY127" fmla="*/ 594040 h 1072342"/>
              <a:gd name="connsiteX128" fmla="*/ 858129 w 2363372"/>
              <a:gd name="connsiteY128" fmla="*/ 636243 h 1072342"/>
              <a:gd name="connsiteX129" fmla="*/ 886264 w 2363372"/>
              <a:gd name="connsiteY129" fmla="*/ 678446 h 1072342"/>
              <a:gd name="connsiteX130" fmla="*/ 914400 w 2363372"/>
              <a:gd name="connsiteY130" fmla="*/ 734717 h 1072342"/>
              <a:gd name="connsiteX131" fmla="*/ 970671 w 2363372"/>
              <a:gd name="connsiteY131" fmla="*/ 833191 h 1072342"/>
              <a:gd name="connsiteX132" fmla="*/ 998806 w 2363372"/>
              <a:gd name="connsiteY132" fmla="*/ 903529 h 1072342"/>
              <a:gd name="connsiteX133" fmla="*/ 1026941 w 2363372"/>
              <a:gd name="connsiteY133" fmla="*/ 945732 h 1072342"/>
              <a:gd name="connsiteX134" fmla="*/ 1055077 w 2363372"/>
              <a:gd name="connsiteY134" fmla="*/ 1030139 h 1072342"/>
              <a:gd name="connsiteX135" fmla="*/ 1069144 w 2363372"/>
              <a:gd name="connsiteY135" fmla="*/ 1072342 h 1072342"/>
              <a:gd name="connsiteX136" fmla="*/ 1055077 w 2363372"/>
              <a:gd name="connsiteY136" fmla="*/ 1030139 h 1072342"/>
              <a:gd name="connsiteX137" fmla="*/ 1026941 w 2363372"/>
              <a:gd name="connsiteY137" fmla="*/ 1002003 h 1072342"/>
              <a:gd name="connsiteX138" fmla="*/ 956603 w 2363372"/>
              <a:gd name="connsiteY138" fmla="*/ 903529 h 1072342"/>
              <a:gd name="connsiteX139" fmla="*/ 928468 w 2363372"/>
              <a:gd name="connsiteY139" fmla="*/ 861326 h 1072342"/>
              <a:gd name="connsiteX140" fmla="*/ 886264 w 2363372"/>
              <a:gd name="connsiteY140" fmla="*/ 847259 h 1072342"/>
              <a:gd name="connsiteX141" fmla="*/ 844061 w 2363372"/>
              <a:gd name="connsiteY141" fmla="*/ 748785 h 1072342"/>
              <a:gd name="connsiteX142" fmla="*/ 829994 w 2363372"/>
              <a:gd name="connsiteY142" fmla="*/ 706582 h 1072342"/>
              <a:gd name="connsiteX143" fmla="*/ 773723 w 2363372"/>
              <a:gd name="connsiteY143" fmla="*/ 636243 h 1072342"/>
              <a:gd name="connsiteX144" fmla="*/ 745588 w 2363372"/>
              <a:gd name="connsiteY144" fmla="*/ 537769 h 1072342"/>
              <a:gd name="connsiteX145" fmla="*/ 731520 w 2363372"/>
              <a:gd name="connsiteY145" fmla="*/ 495566 h 1072342"/>
              <a:gd name="connsiteX146" fmla="*/ 689317 w 2363372"/>
              <a:gd name="connsiteY146" fmla="*/ 354889 h 1072342"/>
              <a:gd name="connsiteX147" fmla="*/ 661181 w 2363372"/>
              <a:gd name="connsiteY147" fmla="*/ 298619 h 1072342"/>
              <a:gd name="connsiteX148" fmla="*/ 647114 w 2363372"/>
              <a:gd name="connsiteY148" fmla="*/ 242348 h 1072342"/>
              <a:gd name="connsiteX149" fmla="*/ 633046 w 2363372"/>
              <a:gd name="connsiteY149" fmla="*/ 115739 h 1072342"/>
              <a:gd name="connsiteX150" fmla="*/ 604911 w 2363372"/>
              <a:gd name="connsiteY150" fmla="*/ 59468 h 1072342"/>
              <a:gd name="connsiteX151" fmla="*/ 590843 w 2363372"/>
              <a:gd name="connsiteY151" fmla="*/ 17265 h 1072342"/>
              <a:gd name="connsiteX152" fmla="*/ 576775 w 2363372"/>
              <a:gd name="connsiteY152" fmla="*/ 59468 h 1072342"/>
              <a:gd name="connsiteX153" fmla="*/ 618978 w 2363372"/>
              <a:gd name="connsiteY153" fmla="*/ 143874 h 1072342"/>
              <a:gd name="connsiteX154" fmla="*/ 675249 w 2363372"/>
              <a:gd name="connsiteY154" fmla="*/ 200145 h 1072342"/>
              <a:gd name="connsiteX155" fmla="*/ 717452 w 2363372"/>
              <a:gd name="connsiteY155" fmla="*/ 242348 h 1072342"/>
              <a:gd name="connsiteX156" fmla="*/ 745588 w 2363372"/>
              <a:gd name="connsiteY156" fmla="*/ 284551 h 1072342"/>
              <a:gd name="connsiteX157" fmla="*/ 759655 w 2363372"/>
              <a:gd name="connsiteY157" fmla="*/ 326754 h 1072342"/>
              <a:gd name="connsiteX158" fmla="*/ 787791 w 2363372"/>
              <a:gd name="connsiteY158" fmla="*/ 368957 h 1072342"/>
              <a:gd name="connsiteX159" fmla="*/ 801858 w 2363372"/>
              <a:gd name="connsiteY159" fmla="*/ 425228 h 1072342"/>
              <a:gd name="connsiteX160" fmla="*/ 829994 w 2363372"/>
              <a:gd name="connsiteY160" fmla="*/ 481499 h 1072342"/>
              <a:gd name="connsiteX161" fmla="*/ 858129 w 2363372"/>
              <a:gd name="connsiteY161" fmla="*/ 551837 h 1072342"/>
              <a:gd name="connsiteX162" fmla="*/ 886264 w 2363372"/>
              <a:gd name="connsiteY162" fmla="*/ 692514 h 1072342"/>
              <a:gd name="connsiteX163" fmla="*/ 900332 w 2363372"/>
              <a:gd name="connsiteY163" fmla="*/ 734717 h 1072342"/>
              <a:gd name="connsiteX164" fmla="*/ 956603 w 2363372"/>
              <a:gd name="connsiteY164" fmla="*/ 819123 h 1072342"/>
              <a:gd name="connsiteX165" fmla="*/ 984738 w 2363372"/>
              <a:gd name="connsiteY165" fmla="*/ 875394 h 1072342"/>
              <a:gd name="connsiteX166" fmla="*/ 1012874 w 2363372"/>
              <a:gd name="connsiteY166" fmla="*/ 903529 h 1072342"/>
              <a:gd name="connsiteX167" fmla="*/ 1041009 w 2363372"/>
              <a:gd name="connsiteY167" fmla="*/ 945732 h 1072342"/>
              <a:gd name="connsiteX168" fmla="*/ 1097280 w 2363372"/>
              <a:gd name="connsiteY168" fmla="*/ 1002003 h 1072342"/>
              <a:gd name="connsiteX169" fmla="*/ 1111348 w 2363372"/>
              <a:gd name="connsiteY169" fmla="*/ 1044206 h 1072342"/>
              <a:gd name="connsiteX170" fmla="*/ 1125415 w 2363372"/>
              <a:gd name="connsiteY170" fmla="*/ 1002003 h 1072342"/>
              <a:gd name="connsiteX171" fmla="*/ 1069144 w 2363372"/>
              <a:gd name="connsiteY171" fmla="*/ 875394 h 1072342"/>
              <a:gd name="connsiteX172" fmla="*/ 1055077 w 2363372"/>
              <a:gd name="connsiteY172" fmla="*/ 833191 h 1072342"/>
              <a:gd name="connsiteX173" fmla="*/ 1041009 w 2363372"/>
              <a:gd name="connsiteY173" fmla="*/ 776920 h 1072342"/>
              <a:gd name="connsiteX174" fmla="*/ 1012874 w 2363372"/>
              <a:gd name="connsiteY174" fmla="*/ 720649 h 1072342"/>
              <a:gd name="connsiteX175" fmla="*/ 984738 w 2363372"/>
              <a:gd name="connsiteY175" fmla="*/ 636243 h 1072342"/>
              <a:gd name="connsiteX176" fmla="*/ 970671 w 2363372"/>
              <a:gd name="connsiteY176" fmla="*/ 579972 h 1072342"/>
              <a:gd name="connsiteX177" fmla="*/ 942535 w 2363372"/>
              <a:gd name="connsiteY177" fmla="*/ 537769 h 1072342"/>
              <a:gd name="connsiteX178" fmla="*/ 928468 w 2363372"/>
              <a:gd name="connsiteY178" fmla="*/ 481499 h 1072342"/>
              <a:gd name="connsiteX179" fmla="*/ 900332 w 2363372"/>
              <a:gd name="connsiteY179" fmla="*/ 453363 h 1072342"/>
              <a:gd name="connsiteX180" fmla="*/ 872197 w 2363372"/>
              <a:gd name="connsiteY180" fmla="*/ 411160 h 1072342"/>
              <a:gd name="connsiteX181" fmla="*/ 844061 w 2363372"/>
              <a:gd name="connsiteY181" fmla="*/ 354889 h 1072342"/>
              <a:gd name="connsiteX182" fmla="*/ 815926 w 2363372"/>
              <a:gd name="connsiteY182" fmla="*/ 312686 h 1072342"/>
              <a:gd name="connsiteX183" fmla="*/ 787791 w 2363372"/>
              <a:gd name="connsiteY183" fmla="*/ 228280 h 1072342"/>
              <a:gd name="connsiteX184" fmla="*/ 759655 w 2363372"/>
              <a:gd name="connsiteY184" fmla="*/ 115739 h 1072342"/>
              <a:gd name="connsiteX185" fmla="*/ 773723 w 2363372"/>
              <a:gd name="connsiteY185" fmla="*/ 157942 h 1072342"/>
              <a:gd name="connsiteX186" fmla="*/ 815926 w 2363372"/>
              <a:gd name="connsiteY186" fmla="*/ 200145 h 1072342"/>
              <a:gd name="connsiteX187" fmla="*/ 886264 w 2363372"/>
              <a:gd name="connsiteY187" fmla="*/ 284551 h 1072342"/>
              <a:gd name="connsiteX188" fmla="*/ 928468 w 2363372"/>
              <a:gd name="connsiteY188" fmla="*/ 312686 h 1072342"/>
              <a:gd name="connsiteX189" fmla="*/ 998806 w 2363372"/>
              <a:gd name="connsiteY189" fmla="*/ 397092 h 1072342"/>
              <a:gd name="connsiteX190" fmla="*/ 1055077 w 2363372"/>
              <a:gd name="connsiteY190" fmla="*/ 537769 h 1072342"/>
              <a:gd name="connsiteX191" fmla="*/ 1069144 w 2363372"/>
              <a:gd name="connsiteY191" fmla="*/ 579972 h 1072342"/>
              <a:gd name="connsiteX192" fmla="*/ 1097280 w 2363372"/>
              <a:gd name="connsiteY192" fmla="*/ 622175 h 1072342"/>
              <a:gd name="connsiteX193" fmla="*/ 1125415 w 2363372"/>
              <a:gd name="connsiteY193" fmla="*/ 706582 h 1072342"/>
              <a:gd name="connsiteX194" fmla="*/ 1139483 w 2363372"/>
              <a:gd name="connsiteY194" fmla="*/ 748785 h 1072342"/>
              <a:gd name="connsiteX195" fmla="*/ 1195754 w 2363372"/>
              <a:gd name="connsiteY195" fmla="*/ 833191 h 1072342"/>
              <a:gd name="connsiteX196" fmla="*/ 1209821 w 2363372"/>
              <a:gd name="connsiteY196" fmla="*/ 875394 h 1072342"/>
              <a:gd name="connsiteX197" fmla="*/ 1252024 w 2363372"/>
              <a:gd name="connsiteY197" fmla="*/ 945732 h 1072342"/>
              <a:gd name="connsiteX198" fmla="*/ 1223889 w 2363372"/>
              <a:gd name="connsiteY198" fmla="*/ 959800 h 1072342"/>
              <a:gd name="connsiteX199" fmla="*/ 1167618 w 2363372"/>
              <a:gd name="connsiteY199" fmla="*/ 833191 h 1072342"/>
              <a:gd name="connsiteX200" fmla="*/ 1153551 w 2363372"/>
              <a:gd name="connsiteY200" fmla="*/ 776920 h 1072342"/>
              <a:gd name="connsiteX201" fmla="*/ 1125415 w 2363372"/>
              <a:gd name="connsiteY201" fmla="*/ 748785 h 1072342"/>
              <a:gd name="connsiteX202" fmla="*/ 1097280 w 2363372"/>
              <a:gd name="connsiteY202" fmla="*/ 664379 h 1072342"/>
              <a:gd name="connsiteX203" fmla="*/ 1083212 w 2363372"/>
              <a:gd name="connsiteY203" fmla="*/ 608108 h 1072342"/>
              <a:gd name="connsiteX204" fmla="*/ 1055077 w 2363372"/>
              <a:gd name="connsiteY204" fmla="*/ 579972 h 1072342"/>
              <a:gd name="connsiteX205" fmla="*/ 1026941 w 2363372"/>
              <a:gd name="connsiteY205" fmla="*/ 523702 h 1072342"/>
              <a:gd name="connsiteX206" fmla="*/ 998806 w 2363372"/>
              <a:gd name="connsiteY206" fmla="*/ 495566 h 1072342"/>
              <a:gd name="connsiteX207" fmla="*/ 942535 w 2363372"/>
              <a:gd name="connsiteY207" fmla="*/ 411160 h 1072342"/>
              <a:gd name="connsiteX208" fmla="*/ 914400 w 2363372"/>
              <a:gd name="connsiteY208" fmla="*/ 368957 h 1072342"/>
              <a:gd name="connsiteX209" fmla="*/ 900332 w 2363372"/>
              <a:gd name="connsiteY209" fmla="*/ 326754 h 1072342"/>
              <a:gd name="connsiteX210" fmla="*/ 858129 w 2363372"/>
              <a:gd name="connsiteY210" fmla="*/ 228280 h 1072342"/>
              <a:gd name="connsiteX211" fmla="*/ 815926 w 2363372"/>
              <a:gd name="connsiteY211" fmla="*/ 200145 h 1072342"/>
              <a:gd name="connsiteX212" fmla="*/ 844061 w 2363372"/>
              <a:gd name="connsiteY212" fmla="*/ 284551 h 1072342"/>
              <a:gd name="connsiteX213" fmla="*/ 858129 w 2363372"/>
              <a:gd name="connsiteY213" fmla="*/ 326754 h 1072342"/>
              <a:gd name="connsiteX214" fmla="*/ 872197 w 2363372"/>
              <a:gd name="connsiteY214" fmla="*/ 383025 h 1072342"/>
              <a:gd name="connsiteX215" fmla="*/ 956603 w 2363372"/>
              <a:gd name="connsiteY215" fmla="*/ 481499 h 1072342"/>
              <a:gd name="connsiteX216" fmla="*/ 1012874 w 2363372"/>
              <a:gd name="connsiteY216" fmla="*/ 579972 h 1072342"/>
              <a:gd name="connsiteX217" fmla="*/ 1055077 w 2363372"/>
              <a:gd name="connsiteY217" fmla="*/ 664379 h 1072342"/>
              <a:gd name="connsiteX218" fmla="*/ 1097280 w 2363372"/>
              <a:gd name="connsiteY218" fmla="*/ 734717 h 1072342"/>
              <a:gd name="connsiteX219" fmla="*/ 1125415 w 2363372"/>
              <a:gd name="connsiteY219" fmla="*/ 776920 h 1072342"/>
              <a:gd name="connsiteX220" fmla="*/ 1181686 w 2363372"/>
              <a:gd name="connsiteY220" fmla="*/ 833191 h 1072342"/>
              <a:gd name="connsiteX221" fmla="*/ 1266092 w 2363372"/>
              <a:gd name="connsiteY221" fmla="*/ 931665 h 1072342"/>
              <a:gd name="connsiteX222" fmla="*/ 1336431 w 2363372"/>
              <a:gd name="connsiteY222" fmla="*/ 1002003 h 1072342"/>
              <a:gd name="connsiteX223" fmla="*/ 1364566 w 2363372"/>
              <a:gd name="connsiteY223" fmla="*/ 1030139 h 1072342"/>
              <a:gd name="connsiteX224" fmla="*/ 1322363 w 2363372"/>
              <a:gd name="connsiteY224" fmla="*/ 889462 h 1072342"/>
              <a:gd name="connsiteX225" fmla="*/ 1266092 w 2363372"/>
              <a:gd name="connsiteY225" fmla="*/ 805055 h 1072342"/>
              <a:gd name="connsiteX226" fmla="*/ 1209821 w 2363372"/>
              <a:gd name="connsiteY226" fmla="*/ 706582 h 1072342"/>
              <a:gd name="connsiteX227" fmla="*/ 1195754 w 2363372"/>
              <a:gd name="connsiteY227" fmla="*/ 664379 h 1072342"/>
              <a:gd name="connsiteX228" fmla="*/ 1167618 w 2363372"/>
              <a:gd name="connsiteY228" fmla="*/ 636243 h 1072342"/>
              <a:gd name="connsiteX229" fmla="*/ 1153551 w 2363372"/>
              <a:gd name="connsiteY229" fmla="*/ 565905 h 1072342"/>
              <a:gd name="connsiteX230" fmla="*/ 1083212 w 2363372"/>
              <a:gd name="connsiteY230" fmla="*/ 453363 h 1072342"/>
              <a:gd name="connsiteX231" fmla="*/ 1041009 w 2363372"/>
              <a:gd name="connsiteY231" fmla="*/ 326754 h 1072342"/>
              <a:gd name="connsiteX232" fmla="*/ 1026941 w 2363372"/>
              <a:gd name="connsiteY232" fmla="*/ 284551 h 1072342"/>
              <a:gd name="connsiteX233" fmla="*/ 984738 w 2363372"/>
              <a:gd name="connsiteY233" fmla="*/ 270483 h 1072342"/>
              <a:gd name="connsiteX234" fmla="*/ 928468 w 2363372"/>
              <a:gd name="connsiteY234" fmla="*/ 186077 h 1072342"/>
              <a:gd name="connsiteX235" fmla="*/ 900332 w 2363372"/>
              <a:gd name="connsiteY235" fmla="*/ 101671 h 1072342"/>
              <a:gd name="connsiteX236" fmla="*/ 942535 w 2363372"/>
              <a:gd name="connsiteY236" fmla="*/ 143874 h 1072342"/>
              <a:gd name="connsiteX237" fmla="*/ 984738 w 2363372"/>
              <a:gd name="connsiteY237" fmla="*/ 172009 h 1072342"/>
              <a:gd name="connsiteX238" fmla="*/ 1026941 w 2363372"/>
              <a:gd name="connsiteY238" fmla="*/ 242348 h 1072342"/>
              <a:gd name="connsiteX239" fmla="*/ 1083212 w 2363372"/>
              <a:gd name="connsiteY239" fmla="*/ 312686 h 1072342"/>
              <a:gd name="connsiteX240" fmla="*/ 1111348 w 2363372"/>
              <a:gd name="connsiteY240" fmla="*/ 354889 h 1072342"/>
              <a:gd name="connsiteX241" fmla="*/ 1125415 w 2363372"/>
              <a:gd name="connsiteY241" fmla="*/ 397092 h 1072342"/>
              <a:gd name="connsiteX242" fmla="*/ 1153551 w 2363372"/>
              <a:gd name="connsiteY242" fmla="*/ 425228 h 1072342"/>
              <a:gd name="connsiteX243" fmla="*/ 1223889 w 2363372"/>
              <a:gd name="connsiteY243" fmla="*/ 537769 h 1072342"/>
              <a:gd name="connsiteX244" fmla="*/ 1252024 w 2363372"/>
              <a:gd name="connsiteY244" fmla="*/ 622175 h 1072342"/>
              <a:gd name="connsiteX245" fmla="*/ 1294228 w 2363372"/>
              <a:gd name="connsiteY245" fmla="*/ 706582 h 1072342"/>
              <a:gd name="connsiteX246" fmla="*/ 1336431 w 2363372"/>
              <a:gd name="connsiteY246" fmla="*/ 748785 h 1072342"/>
              <a:gd name="connsiteX247" fmla="*/ 1378634 w 2363372"/>
              <a:gd name="connsiteY247" fmla="*/ 776920 h 1072342"/>
              <a:gd name="connsiteX248" fmla="*/ 1420837 w 2363372"/>
              <a:gd name="connsiteY248" fmla="*/ 931665 h 1072342"/>
              <a:gd name="connsiteX249" fmla="*/ 1448972 w 2363372"/>
              <a:gd name="connsiteY249" fmla="*/ 973868 h 1072342"/>
              <a:gd name="connsiteX250" fmla="*/ 1463040 w 2363372"/>
              <a:gd name="connsiteY250" fmla="*/ 1030139 h 1072342"/>
              <a:gd name="connsiteX251" fmla="*/ 1477108 w 2363372"/>
              <a:gd name="connsiteY251" fmla="*/ 987935 h 1072342"/>
              <a:gd name="connsiteX252" fmla="*/ 1463040 w 2363372"/>
              <a:gd name="connsiteY252" fmla="*/ 847259 h 1072342"/>
              <a:gd name="connsiteX253" fmla="*/ 1392701 w 2363372"/>
              <a:gd name="connsiteY253" fmla="*/ 776920 h 1072342"/>
              <a:gd name="connsiteX254" fmla="*/ 1336431 w 2363372"/>
              <a:gd name="connsiteY254" fmla="*/ 734717 h 1072342"/>
              <a:gd name="connsiteX255" fmla="*/ 1266092 w 2363372"/>
              <a:gd name="connsiteY255" fmla="*/ 664379 h 1072342"/>
              <a:gd name="connsiteX256" fmla="*/ 1237957 w 2363372"/>
              <a:gd name="connsiteY256" fmla="*/ 636243 h 1072342"/>
              <a:gd name="connsiteX257" fmla="*/ 1195754 w 2363372"/>
              <a:gd name="connsiteY257" fmla="*/ 551837 h 1072342"/>
              <a:gd name="connsiteX258" fmla="*/ 1153551 w 2363372"/>
              <a:gd name="connsiteY258" fmla="*/ 425228 h 1072342"/>
              <a:gd name="connsiteX259" fmla="*/ 1139483 w 2363372"/>
              <a:gd name="connsiteY259" fmla="*/ 383025 h 1072342"/>
              <a:gd name="connsiteX260" fmla="*/ 1125415 w 2363372"/>
              <a:gd name="connsiteY260" fmla="*/ 298619 h 1072342"/>
              <a:gd name="connsiteX261" fmla="*/ 1097280 w 2363372"/>
              <a:gd name="connsiteY261" fmla="*/ 242348 h 1072342"/>
              <a:gd name="connsiteX262" fmla="*/ 1125415 w 2363372"/>
              <a:gd name="connsiteY262" fmla="*/ 242348 h 1072342"/>
              <a:gd name="connsiteX263" fmla="*/ 1153551 w 2363372"/>
              <a:gd name="connsiteY263" fmla="*/ 284551 h 1072342"/>
              <a:gd name="connsiteX264" fmla="*/ 1195754 w 2363372"/>
              <a:gd name="connsiteY264" fmla="*/ 368957 h 1072342"/>
              <a:gd name="connsiteX265" fmla="*/ 1223889 w 2363372"/>
              <a:gd name="connsiteY265" fmla="*/ 453363 h 1072342"/>
              <a:gd name="connsiteX266" fmla="*/ 1280160 w 2363372"/>
              <a:gd name="connsiteY266" fmla="*/ 523702 h 1072342"/>
              <a:gd name="connsiteX267" fmla="*/ 1308295 w 2363372"/>
              <a:gd name="connsiteY267" fmla="*/ 608108 h 1072342"/>
              <a:gd name="connsiteX268" fmla="*/ 1322363 w 2363372"/>
              <a:gd name="connsiteY268" fmla="*/ 650311 h 1072342"/>
              <a:gd name="connsiteX269" fmla="*/ 1350498 w 2363372"/>
              <a:gd name="connsiteY269" fmla="*/ 706582 h 1072342"/>
              <a:gd name="connsiteX270" fmla="*/ 1364566 w 2363372"/>
              <a:gd name="connsiteY270" fmla="*/ 748785 h 1072342"/>
              <a:gd name="connsiteX271" fmla="*/ 1420837 w 2363372"/>
              <a:gd name="connsiteY271" fmla="*/ 833191 h 1072342"/>
              <a:gd name="connsiteX272" fmla="*/ 1491175 w 2363372"/>
              <a:gd name="connsiteY272" fmla="*/ 917597 h 1072342"/>
              <a:gd name="connsiteX273" fmla="*/ 1505243 w 2363372"/>
              <a:gd name="connsiteY273" fmla="*/ 875394 h 1072342"/>
              <a:gd name="connsiteX274" fmla="*/ 1448972 w 2363372"/>
              <a:gd name="connsiteY274" fmla="*/ 790988 h 1072342"/>
              <a:gd name="connsiteX275" fmla="*/ 1406769 w 2363372"/>
              <a:gd name="connsiteY275" fmla="*/ 706582 h 1072342"/>
              <a:gd name="connsiteX276" fmla="*/ 1364566 w 2363372"/>
              <a:gd name="connsiteY276" fmla="*/ 608108 h 1072342"/>
              <a:gd name="connsiteX277" fmla="*/ 1350498 w 2363372"/>
              <a:gd name="connsiteY277" fmla="*/ 551837 h 1072342"/>
              <a:gd name="connsiteX278" fmla="*/ 1336431 w 2363372"/>
              <a:gd name="connsiteY278" fmla="*/ 509634 h 1072342"/>
              <a:gd name="connsiteX279" fmla="*/ 1308295 w 2363372"/>
              <a:gd name="connsiteY279" fmla="*/ 453363 h 1072342"/>
              <a:gd name="connsiteX280" fmla="*/ 1280160 w 2363372"/>
              <a:gd name="connsiteY280" fmla="*/ 368957 h 1072342"/>
              <a:gd name="connsiteX281" fmla="*/ 1266092 w 2363372"/>
              <a:gd name="connsiteY281" fmla="*/ 326754 h 1072342"/>
              <a:gd name="connsiteX282" fmla="*/ 1252024 w 2363372"/>
              <a:gd name="connsiteY282" fmla="*/ 284551 h 1072342"/>
              <a:gd name="connsiteX283" fmla="*/ 1209821 w 2363372"/>
              <a:gd name="connsiteY283" fmla="*/ 242348 h 1072342"/>
              <a:gd name="connsiteX284" fmla="*/ 1195754 w 2363372"/>
              <a:gd name="connsiteY284" fmla="*/ 172009 h 1072342"/>
              <a:gd name="connsiteX285" fmla="*/ 1223889 w 2363372"/>
              <a:gd name="connsiteY285" fmla="*/ 256415 h 1072342"/>
              <a:gd name="connsiteX286" fmla="*/ 1252024 w 2363372"/>
              <a:gd name="connsiteY286" fmla="*/ 312686 h 1072342"/>
              <a:gd name="connsiteX287" fmla="*/ 1322363 w 2363372"/>
              <a:gd name="connsiteY287" fmla="*/ 383025 h 1072342"/>
              <a:gd name="connsiteX288" fmla="*/ 1364566 w 2363372"/>
              <a:gd name="connsiteY288" fmla="*/ 425228 h 1072342"/>
              <a:gd name="connsiteX289" fmla="*/ 1378634 w 2363372"/>
              <a:gd name="connsiteY289" fmla="*/ 467431 h 1072342"/>
              <a:gd name="connsiteX290" fmla="*/ 1448972 w 2363372"/>
              <a:gd name="connsiteY290" fmla="*/ 551837 h 1072342"/>
              <a:gd name="connsiteX291" fmla="*/ 1463040 w 2363372"/>
              <a:gd name="connsiteY291" fmla="*/ 594040 h 1072342"/>
              <a:gd name="connsiteX292" fmla="*/ 1519311 w 2363372"/>
              <a:gd name="connsiteY292" fmla="*/ 664379 h 1072342"/>
              <a:gd name="connsiteX293" fmla="*/ 1533378 w 2363372"/>
              <a:gd name="connsiteY293" fmla="*/ 706582 h 1072342"/>
              <a:gd name="connsiteX294" fmla="*/ 1561514 w 2363372"/>
              <a:gd name="connsiteY294" fmla="*/ 734717 h 1072342"/>
              <a:gd name="connsiteX295" fmla="*/ 1589649 w 2363372"/>
              <a:gd name="connsiteY295" fmla="*/ 776920 h 1072342"/>
              <a:gd name="connsiteX296" fmla="*/ 1603717 w 2363372"/>
              <a:gd name="connsiteY296" fmla="*/ 819123 h 1072342"/>
              <a:gd name="connsiteX297" fmla="*/ 1631852 w 2363372"/>
              <a:gd name="connsiteY297" fmla="*/ 875394 h 1072342"/>
              <a:gd name="connsiteX298" fmla="*/ 1645920 w 2363372"/>
              <a:gd name="connsiteY298" fmla="*/ 917597 h 1072342"/>
              <a:gd name="connsiteX299" fmla="*/ 1659988 w 2363372"/>
              <a:gd name="connsiteY299" fmla="*/ 1002003 h 1072342"/>
              <a:gd name="connsiteX300" fmla="*/ 1617784 w 2363372"/>
              <a:gd name="connsiteY300" fmla="*/ 917597 h 1072342"/>
              <a:gd name="connsiteX301" fmla="*/ 1561514 w 2363372"/>
              <a:gd name="connsiteY301" fmla="*/ 664379 h 1072342"/>
              <a:gd name="connsiteX302" fmla="*/ 1533378 w 2363372"/>
              <a:gd name="connsiteY302" fmla="*/ 579972 h 1072342"/>
              <a:gd name="connsiteX303" fmla="*/ 1491175 w 2363372"/>
              <a:gd name="connsiteY303" fmla="*/ 383025 h 1072342"/>
              <a:gd name="connsiteX304" fmla="*/ 1477108 w 2363372"/>
              <a:gd name="connsiteY304" fmla="*/ 340822 h 1072342"/>
              <a:gd name="connsiteX305" fmla="*/ 1463040 w 2363372"/>
              <a:gd name="connsiteY305" fmla="*/ 284551 h 1072342"/>
              <a:gd name="connsiteX306" fmla="*/ 1448972 w 2363372"/>
              <a:gd name="connsiteY306" fmla="*/ 242348 h 1072342"/>
              <a:gd name="connsiteX307" fmla="*/ 1420837 w 2363372"/>
              <a:gd name="connsiteY307" fmla="*/ 115739 h 1072342"/>
              <a:gd name="connsiteX308" fmla="*/ 1392701 w 2363372"/>
              <a:gd name="connsiteY308" fmla="*/ 87603 h 1072342"/>
              <a:gd name="connsiteX309" fmla="*/ 1406769 w 2363372"/>
              <a:gd name="connsiteY309" fmla="*/ 143874 h 1072342"/>
              <a:gd name="connsiteX310" fmla="*/ 1434904 w 2363372"/>
              <a:gd name="connsiteY310" fmla="*/ 312686 h 1072342"/>
              <a:gd name="connsiteX311" fmla="*/ 1463040 w 2363372"/>
              <a:gd name="connsiteY311" fmla="*/ 397092 h 1072342"/>
              <a:gd name="connsiteX312" fmla="*/ 1477108 w 2363372"/>
              <a:gd name="connsiteY312" fmla="*/ 439295 h 1072342"/>
              <a:gd name="connsiteX313" fmla="*/ 1434904 w 2363372"/>
              <a:gd name="connsiteY313" fmla="*/ 425228 h 1072342"/>
              <a:gd name="connsiteX314" fmla="*/ 1392701 w 2363372"/>
              <a:gd name="connsiteY314" fmla="*/ 354889 h 1072342"/>
              <a:gd name="connsiteX315" fmla="*/ 1336431 w 2363372"/>
              <a:gd name="connsiteY315" fmla="*/ 270483 h 1072342"/>
              <a:gd name="connsiteX316" fmla="*/ 1392701 w 2363372"/>
              <a:gd name="connsiteY316" fmla="*/ 354889 h 1072342"/>
              <a:gd name="connsiteX317" fmla="*/ 1434904 w 2363372"/>
              <a:gd name="connsiteY317" fmla="*/ 411160 h 1072342"/>
              <a:gd name="connsiteX318" fmla="*/ 1533378 w 2363372"/>
              <a:gd name="connsiteY318" fmla="*/ 495566 h 1072342"/>
              <a:gd name="connsiteX319" fmla="*/ 1603717 w 2363372"/>
              <a:gd name="connsiteY319" fmla="*/ 537769 h 1072342"/>
              <a:gd name="connsiteX320" fmla="*/ 1659988 w 2363372"/>
              <a:gd name="connsiteY320" fmla="*/ 594040 h 1072342"/>
              <a:gd name="connsiteX321" fmla="*/ 1702191 w 2363372"/>
              <a:gd name="connsiteY321" fmla="*/ 664379 h 1072342"/>
              <a:gd name="connsiteX322" fmla="*/ 1688123 w 2363372"/>
              <a:gd name="connsiteY322" fmla="*/ 622175 h 1072342"/>
              <a:gd name="connsiteX323" fmla="*/ 1645920 w 2363372"/>
              <a:gd name="connsiteY323" fmla="*/ 579972 h 1072342"/>
              <a:gd name="connsiteX324" fmla="*/ 1631852 w 2363372"/>
              <a:gd name="connsiteY324" fmla="*/ 537769 h 1072342"/>
              <a:gd name="connsiteX325" fmla="*/ 1575581 w 2363372"/>
              <a:gd name="connsiteY325" fmla="*/ 425228 h 1072342"/>
              <a:gd name="connsiteX326" fmla="*/ 1561514 w 2363372"/>
              <a:gd name="connsiteY326" fmla="*/ 383025 h 1072342"/>
              <a:gd name="connsiteX327" fmla="*/ 1533378 w 2363372"/>
              <a:gd name="connsiteY327" fmla="*/ 284551 h 1072342"/>
              <a:gd name="connsiteX328" fmla="*/ 1477108 w 2363372"/>
              <a:gd name="connsiteY328" fmla="*/ 157942 h 1072342"/>
              <a:gd name="connsiteX329" fmla="*/ 1491175 w 2363372"/>
              <a:gd name="connsiteY329" fmla="*/ 284551 h 1072342"/>
              <a:gd name="connsiteX330" fmla="*/ 1505243 w 2363372"/>
              <a:gd name="connsiteY330" fmla="*/ 354889 h 1072342"/>
              <a:gd name="connsiteX331" fmla="*/ 1533378 w 2363372"/>
              <a:gd name="connsiteY331" fmla="*/ 397092 h 1072342"/>
              <a:gd name="connsiteX332" fmla="*/ 1561514 w 2363372"/>
              <a:gd name="connsiteY332" fmla="*/ 453363 h 1072342"/>
              <a:gd name="connsiteX333" fmla="*/ 1603717 w 2363372"/>
              <a:gd name="connsiteY333" fmla="*/ 594040 h 1072342"/>
              <a:gd name="connsiteX334" fmla="*/ 1631852 w 2363372"/>
              <a:gd name="connsiteY334" fmla="*/ 636243 h 1072342"/>
              <a:gd name="connsiteX335" fmla="*/ 1674055 w 2363372"/>
              <a:gd name="connsiteY335" fmla="*/ 720649 h 1072342"/>
              <a:gd name="connsiteX336" fmla="*/ 1688123 w 2363372"/>
              <a:gd name="connsiteY336" fmla="*/ 805055 h 1072342"/>
              <a:gd name="connsiteX337" fmla="*/ 1702191 w 2363372"/>
              <a:gd name="connsiteY337" fmla="*/ 762852 h 1072342"/>
              <a:gd name="connsiteX338" fmla="*/ 1674055 w 2363372"/>
              <a:gd name="connsiteY338" fmla="*/ 664379 h 1072342"/>
              <a:gd name="connsiteX339" fmla="*/ 1645920 w 2363372"/>
              <a:gd name="connsiteY339" fmla="*/ 312686 h 1072342"/>
              <a:gd name="connsiteX340" fmla="*/ 1631852 w 2363372"/>
              <a:gd name="connsiteY340" fmla="*/ 270483 h 1072342"/>
              <a:gd name="connsiteX341" fmla="*/ 1617784 w 2363372"/>
              <a:gd name="connsiteY341" fmla="*/ 214212 h 1072342"/>
              <a:gd name="connsiteX342" fmla="*/ 1589649 w 2363372"/>
              <a:gd name="connsiteY342" fmla="*/ 172009 h 1072342"/>
              <a:gd name="connsiteX343" fmla="*/ 1603717 w 2363372"/>
              <a:gd name="connsiteY343" fmla="*/ 228280 h 1072342"/>
              <a:gd name="connsiteX344" fmla="*/ 1617784 w 2363372"/>
              <a:gd name="connsiteY344" fmla="*/ 298619 h 1072342"/>
              <a:gd name="connsiteX345" fmla="*/ 1645920 w 2363372"/>
              <a:gd name="connsiteY345" fmla="*/ 383025 h 1072342"/>
              <a:gd name="connsiteX346" fmla="*/ 1659988 w 2363372"/>
              <a:gd name="connsiteY346" fmla="*/ 439295 h 1072342"/>
              <a:gd name="connsiteX347" fmla="*/ 1688123 w 2363372"/>
              <a:gd name="connsiteY347" fmla="*/ 509634 h 1072342"/>
              <a:gd name="connsiteX348" fmla="*/ 1716258 w 2363372"/>
              <a:gd name="connsiteY348" fmla="*/ 594040 h 1072342"/>
              <a:gd name="connsiteX349" fmla="*/ 1758461 w 2363372"/>
              <a:gd name="connsiteY349" fmla="*/ 692514 h 1072342"/>
              <a:gd name="connsiteX350" fmla="*/ 1758461 w 2363372"/>
              <a:gd name="connsiteY350" fmla="*/ 537769 h 1072342"/>
              <a:gd name="connsiteX351" fmla="*/ 1730326 w 2363372"/>
              <a:gd name="connsiteY351" fmla="*/ 284551 h 1072342"/>
              <a:gd name="connsiteX352" fmla="*/ 1716258 w 2363372"/>
              <a:gd name="connsiteY352" fmla="*/ 172009 h 1072342"/>
              <a:gd name="connsiteX353" fmla="*/ 1758461 w 2363372"/>
              <a:gd name="connsiteY353" fmla="*/ 481499 h 1072342"/>
              <a:gd name="connsiteX354" fmla="*/ 1800664 w 2363372"/>
              <a:gd name="connsiteY354" fmla="*/ 594040 h 1072342"/>
              <a:gd name="connsiteX355" fmla="*/ 1842868 w 2363372"/>
              <a:gd name="connsiteY355" fmla="*/ 762852 h 1072342"/>
              <a:gd name="connsiteX356" fmla="*/ 1856935 w 2363372"/>
              <a:gd name="connsiteY356" fmla="*/ 805055 h 1072342"/>
              <a:gd name="connsiteX357" fmla="*/ 1871003 w 2363372"/>
              <a:gd name="connsiteY357" fmla="*/ 762852 h 1072342"/>
              <a:gd name="connsiteX358" fmla="*/ 1842868 w 2363372"/>
              <a:gd name="connsiteY358" fmla="*/ 551837 h 1072342"/>
              <a:gd name="connsiteX359" fmla="*/ 1828800 w 2363372"/>
              <a:gd name="connsiteY359" fmla="*/ 453363 h 1072342"/>
              <a:gd name="connsiteX360" fmla="*/ 1814732 w 2363372"/>
              <a:gd name="connsiteY360" fmla="*/ 368957 h 1072342"/>
              <a:gd name="connsiteX361" fmla="*/ 1800664 w 2363372"/>
              <a:gd name="connsiteY361" fmla="*/ 228280 h 1072342"/>
              <a:gd name="connsiteX362" fmla="*/ 1828800 w 2363372"/>
              <a:gd name="connsiteY362" fmla="*/ 340822 h 1072342"/>
              <a:gd name="connsiteX363" fmla="*/ 1871003 w 2363372"/>
              <a:gd name="connsiteY363" fmla="*/ 495566 h 1072342"/>
              <a:gd name="connsiteX364" fmla="*/ 1885071 w 2363372"/>
              <a:gd name="connsiteY364" fmla="*/ 214212 h 1072342"/>
              <a:gd name="connsiteX365" fmla="*/ 1899138 w 2363372"/>
              <a:gd name="connsiteY365" fmla="*/ 256415 h 1072342"/>
              <a:gd name="connsiteX366" fmla="*/ 1913206 w 2363372"/>
              <a:gd name="connsiteY366" fmla="*/ 383025 h 1072342"/>
              <a:gd name="connsiteX367" fmla="*/ 1941341 w 2363372"/>
              <a:gd name="connsiteY367" fmla="*/ 467431 h 1072342"/>
              <a:gd name="connsiteX368" fmla="*/ 1955409 w 2363372"/>
              <a:gd name="connsiteY368" fmla="*/ 509634 h 1072342"/>
              <a:gd name="connsiteX369" fmla="*/ 1941341 w 2363372"/>
              <a:gd name="connsiteY369" fmla="*/ 270483 h 1072342"/>
              <a:gd name="connsiteX370" fmla="*/ 1955409 w 2363372"/>
              <a:gd name="connsiteY370" fmla="*/ 228280 h 1072342"/>
              <a:gd name="connsiteX371" fmla="*/ 1969477 w 2363372"/>
              <a:gd name="connsiteY371" fmla="*/ 284551 h 1072342"/>
              <a:gd name="connsiteX372" fmla="*/ 1997612 w 2363372"/>
              <a:gd name="connsiteY372" fmla="*/ 368957 h 1072342"/>
              <a:gd name="connsiteX373" fmla="*/ 2011680 w 2363372"/>
              <a:gd name="connsiteY373" fmla="*/ 411160 h 1072342"/>
              <a:gd name="connsiteX374" fmla="*/ 2025748 w 2363372"/>
              <a:gd name="connsiteY374" fmla="*/ 453363 h 1072342"/>
              <a:gd name="connsiteX375" fmla="*/ 2067951 w 2363372"/>
              <a:gd name="connsiteY375" fmla="*/ 284551 h 1072342"/>
              <a:gd name="connsiteX376" fmla="*/ 2082018 w 2363372"/>
              <a:gd name="connsiteY376" fmla="*/ 326754 h 1072342"/>
              <a:gd name="connsiteX377" fmla="*/ 2110154 w 2363372"/>
              <a:gd name="connsiteY377" fmla="*/ 354889 h 1072342"/>
              <a:gd name="connsiteX378" fmla="*/ 2124221 w 2363372"/>
              <a:gd name="connsiteY378" fmla="*/ 312686 h 1072342"/>
              <a:gd name="connsiteX379" fmla="*/ 2138289 w 2363372"/>
              <a:gd name="connsiteY379" fmla="*/ 186077 h 1072342"/>
              <a:gd name="connsiteX380" fmla="*/ 2166424 w 2363372"/>
              <a:gd name="connsiteY380" fmla="*/ 270483 h 1072342"/>
              <a:gd name="connsiteX381" fmla="*/ 2208628 w 2363372"/>
              <a:gd name="connsiteY381" fmla="*/ 298619 h 1072342"/>
              <a:gd name="connsiteX382" fmla="*/ 2138289 w 2363372"/>
              <a:gd name="connsiteY382" fmla="*/ 228280 h 1072342"/>
              <a:gd name="connsiteX383" fmla="*/ 2124221 w 2363372"/>
              <a:gd name="connsiteY383" fmla="*/ 270483 h 1072342"/>
              <a:gd name="connsiteX384" fmla="*/ 2110154 w 2363372"/>
              <a:gd name="connsiteY384" fmla="*/ 425228 h 1072342"/>
              <a:gd name="connsiteX385" fmla="*/ 2096086 w 2363372"/>
              <a:gd name="connsiteY385" fmla="*/ 368957 h 1072342"/>
              <a:gd name="connsiteX386" fmla="*/ 2067951 w 2363372"/>
              <a:gd name="connsiteY386" fmla="*/ 326754 h 1072342"/>
              <a:gd name="connsiteX387" fmla="*/ 2039815 w 2363372"/>
              <a:gd name="connsiteY387" fmla="*/ 242348 h 1072342"/>
              <a:gd name="connsiteX388" fmla="*/ 2025748 w 2363372"/>
              <a:gd name="connsiteY388" fmla="*/ 200145 h 1072342"/>
              <a:gd name="connsiteX389" fmla="*/ 2025748 w 2363372"/>
              <a:gd name="connsiteY389" fmla="*/ 284551 h 1072342"/>
              <a:gd name="connsiteX390" fmla="*/ 2011680 w 2363372"/>
              <a:gd name="connsiteY390" fmla="*/ 495566 h 1072342"/>
              <a:gd name="connsiteX391" fmla="*/ 1983544 w 2363372"/>
              <a:gd name="connsiteY391" fmla="*/ 439295 h 1072342"/>
              <a:gd name="connsiteX392" fmla="*/ 1955409 w 2363372"/>
              <a:gd name="connsiteY392" fmla="*/ 397092 h 1072342"/>
              <a:gd name="connsiteX393" fmla="*/ 1913206 w 2363372"/>
              <a:gd name="connsiteY393" fmla="*/ 270483 h 1072342"/>
              <a:gd name="connsiteX394" fmla="*/ 1899138 w 2363372"/>
              <a:gd name="connsiteY394" fmla="*/ 200145 h 1072342"/>
              <a:gd name="connsiteX395" fmla="*/ 1913206 w 2363372"/>
              <a:gd name="connsiteY395" fmla="*/ 242348 h 1072342"/>
              <a:gd name="connsiteX396" fmla="*/ 1941341 w 2363372"/>
              <a:gd name="connsiteY396" fmla="*/ 298619 h 1072342"/>
              <a:gd name="connsiteX397" fmla="*/ 1955409 w 2363372"/>
              <a:gd name="connsiteY397" fmla="*/ 340822 h 1072342"/>
              <a:gd name="connsiteX398" fmla="*/ 1997612 w 2363372"/>
              <a:gd name="connsiteY398" fmla="*/ 368957 h 1072342"/>
              <a:gd name="connsiteX399" fmla="*/ 2039815 w 2363372"/>
              <a:gd name="connsiteY399" fmla="*/ 354889 h 1072342"/>
              <a:gd name="connsiteX400" fmla="*/ 2053883 w 2363372"/>
              <a:gd name="connsiteY400" fmla="*/ 284551 h 1072342"/>
              <a:gd name="connsiteX401" fmla="*/ 2067951 w 2363372"/>
              <a:gd name="connsiteY401" fmla="*/ 242348 h 1072342"/>
              <a:gd name="connsiteX402" fmla="*/ 2082018 w 2363372"/>
              <a:gd name="connsiteY402" fmla="*/ 186077 h 1072342"/>
              <a:gd name="connsiteX403" fmla="*/ 2166424 w 2363372"/>
              <a:gd name="connsiteY403" fmla="*/ 298619 h 1072342"/>
              <a:gd name="connsiteX404" fmla="*/ 2208628 w 2363372"/>
              <a:gd name="connsiteY404" fmla="*/ 368957 h 1072342"/>
              <a:gd name="connsiteX405" fmla="*/ 2222695 w 2363372"/>
              <a:gd name="connsiteY405" fmla="*/ 200145 h 1072342"/>
              <a:gd name="connsiteX406" fmla="*/ 2250831 w 2363372"/>
              <a:gd name="connsiteY406" fmla="*/ 115739 h 1072342"/>
              <a:gd name="connsiteX407" fmla="*/ 2278966 w 2363372"/>
              <a:gd name="connsiteY407" fmla="*/ 214212 h 1072342"/>
              <a:gd name="connsiteX408" fmla="*/ 2307101 w 2363372"/>
              <a:gd name="connsiteY408" fmla="*/ 242348 h 1072342"/>
              <a:gd name="connsiteX409" fmla="*/ 2363372 w 2363372"/>
              <a:gd name="connsiteY409" fmla="*/ 186077 h 10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2363372" h="1072342">
                <a:moveTo>
                  <a:pt x="407963" y="889462"/>
                </a:moveTo>
                <a:cubicBezTo>
                  <a:pt x="441691" y="990645"/>
                  <a:pt x="400773" y="864294"/>
                  <a:pt x="436098" y="987935"/>
                </a:cubicBezTo>
                <a:cubicBezTo>
                  <a:pt x="440172" y="1002193"/>
                  <a:pt x="450166" y="1044968"/>
                  <a:pt x="450166" y="1030139"/>
                </a:cubicBezTo>
                <a:cubicBezTo>
                  <a:pt x="450166" y="1001615"/>
                  <a:pt x="441692" y="973702"/>
                  <a:pt x="436098" y="945732"/>
                </a:cubicBezTo>
                <a:cubicBezTo>
                  <a:pt x="425466" y="892573"/>
                  <a:pt x="411842" y="858895"/>
                  <a:pt x="393895" y="805055"/>
                </a:cubicBezTo>
                <a:lnTo>
                  <a:pt x="379828" y="762852"/>
                </a:lnTo>
                <a:lnTo>
                  <a:pt x="365760" y="720649"/>
                </a:lnTo>
                <a:cubicBezTo>
                  <a:pt x="361071" y="734717"/>
                  <a:pt x="366521" y="762852"/>
                  <a:pt x="351692" y="762852"/>
                </a:cubicBezTo>
                <a:cubicBezTo>
                  <a:pt x="336863" y="762852"/>
                  <a:pt x="344256" y="733912"/>
                  <a:pt x="337624" y="720649"/>
                </a:cubicBezTo>
                <a:cubicBezTo>
                  <a:pt x="330063" y="705527"/>
                  <a:pt x="317050" y="693568"/>
                  <a:pt x="309489" y="678446"/>
                </a:cubicBezTo>
                <a:cubicBezTo>
                  <a:pt x="302857" y="665183"/>
                  <a:pt x="299017" y="650629"/>
                  <a:pt x="295421" y="636243"/>
                </a:cubicBezTo>
                <a:cubicBezTo>
                  <a:pt x="289622" y="613047"/>
                  <a:pt x="285631" y="589430"/>
                  <a:pt x="281354" y="565905"/>
                </a:cubicBezTo>
                <a:cubicBezTo>
                  <a:pt x="276252" y="537842"/>
                  <a:pt x="274204" y="509171"/>
                  <a:pt x="267286" y="481499"/>
                </a:cubicBezTo>
                <a:cubicBezTo>
                  <a:pt x="260093" y="452727"/>
                  <a:pt x="267287" y="406470"/>
                  <a:pt x="239151" y="397092"/>
                </a:cubicBezTo>
                <a:lnTo>
                  <a:pt x="196948" y="383025"/>
                </a:lnTo>
                <a:cubicBezTo>
                  <a:pt x="187569" y="373646"/>
                  <a:pt x="179169" y="363175"/>
                  <a:pt x="168812" y="354889"/>
                </a:cubicBezTo>
                <a:cubicBezTo>
                  <a:pt x="155610" y="344327"/>
                  <a:pt x="138564" y="338709"/>
                  <a:pt x="126609" y="326754"/>
                </a:cubicBezTo>
                <a:cubicBezTo>
                  <a:pt x="62977" y="263122"/>
                  <a:pt x="138432" y="297871"/>
                  <a:pt x="56271" y="270483"/>
                </a:cubicBezTo>
                <a:cubicBezTo>
                  <a:pt x="23446" y="172009"/>
                  <a:pt x="0" y="176698"/>
                  <a:pt x="70338" y="200145"/>
                </a:cubicBezTo>
                <a:cubicBezTo>
                  <a:pt x="84406" y="218902"/>
                  <a:pt x="100909" y="236058"/>
                  <a:pt x="112541" y="256415"/>
                </a:cubicBezTo>
                <a:cubicBezTo>
                  <a:pt x="119898" y="269290"/>
                  <a:pt x="117712" y="286756"/>
                  <a:pt x="126609" y="298619"/>
                </a:cubicBezTo>
                <a:cubicBezTo>
                  <a:pt x="146504" y="325145"/>
                  <a:pt x="196948" y="368957"/>
                  <a:pt x="196948" y="368957"/>
                </a:cubicBezTo>
                <a:cubicBezTo>
                  <a:pt x="201637" y="383025"/>
                  <a:pt x="202118" y="399297"/>
                  <a:pt x="211015" y="411160"/>
                </a:cubicBezTo>
                <a:cubicBezTo>
                  <a:pt x="230910" y="437687"/>
                  <a:pt x="281354" y="481499"/>
                  <a:pt x="281354" y="481499"/>
                </a:cubicBezTo>
                <a:cubicBezTo>
                  <a:pt x="316711" y="587574"/>
                  <a:pt x="269017" y="456826"/>
                  <a:pt x="323557" y="565905"/>
                </a:cubicBezTo>
                <a:cubicBezTo>
                  <a:pt x="373150" y="665090"/>
                  <a:pt x="325153" y="609704"/>
                  <a:pt x="379828" y="664379"/>
                </a:cubicBezTo>
                <a:cubicBezTo>
                  <a:pt x="431126" y="818282"/>
                  <a:pt x="349314" y="585174"/>
                  <a:pt x="422031" y="748785"/>
                </a:cubicBezTo>
                <a:cubicBezTo>
                  <a:pt x="434076" y="775886"/>
                  <a:pt x="436903" y="806665"/>
                  <a:pt x="450166" y="833191"/>
                </a:cubicBezTo>
                <a:cubicBezTo>
                  <a:pt x="459544" y="851948"/>
                  <a:pt x="470513" y="869991"/>
                  <a:pt x="478301" y="889462"/>
                </a:cubicBezTo>
                <a:cubicBezTo>
                  <a:pt x="489315" y="916998"/>
                  <a:pt x="485466" y="952897"/>
                  <a:pt x="506437" y="973868"/>
                </a:cubicBezTo>
                <a:lnTo>
                  <a:pt x="548640" y="1016071"/>
                </a:lnTo>
                <a:cubicBezTo>
                  <a:pt x="543951" y="983246"/>
                  <a:pt x="544100" y="949357"/>
                  <a:pt x="534572" y="917597"/>
                </a:cubicBezTo>
                <a:cubicBezTo>
                  <a:pt x="529714" y="901403"/>
                  <a:pt x="512373" y="891225"/>
                  <a:pt x="506437" y="875394"/>
                </a:cubicBezTo>
                <a:cubicBezTo>
                  <a:pt x="498041" y="853006"/>
                  <a:pt x="499240" y="827957"/>
                  <a:pt x="492369" y="805055"/>
                </a:cubicBezTo>
                <a:cubicBezTo>
                  <a:pt x="463880" y="710091"/>
                  <a:pt x="469353" y="761584"/>
                  <a:pt x="436098" y="678446"/>
                </a:cubicBezTo>
                <a:cubicBezTo>
                  <a:pt x="425084" y="650910"/>
                  <a:pt x="425757" y="617766"/>
                  <a:pt x="407963" y="594040"/>
                </a:cubicBezTo>
                <a:cubicBezTo>
                  <a:pt x="355616" y="524243"/>
                  <a:pt x="378766" y="557277"/>
                  <a:pt x="337624" y="495566"/>
                </a:cubicBezTo>
                <a:cubicBezTo>
                  <a:pt x="266903" y="283399"/>
                  <a:pt x="362304" y="544930"/>
                  <a:pt x="253218" y="326754"/>
                </a:cubicBezTo>
                <a:cubicBezTo>
                  <a:pt x="243840" y="307997"/>
                  <a:pt x="238508" y="286593"/>
                  <a:pt x="225083" y="270483"/>
                </a:cubicBezTo>
                <a:cubicBezTo>
                  <a:pt x="214259" y="257495"/>
                  <a:pt x="196082" y="252910"/>
                  <a:pt x="182880" y="242348"/>
                </a:cubicBezTo>
                <a:cubicBezTo>
                  <a:pt x="172523" y="234062"/>
                  <a:pt x="164123" y="223591"/>
                  <a:pt x="154744" y="214212"/>
                </a:cubicBezTo>
                <a:cubicBezTo>
                  <a:pt x="150055" y="200144"/>
                  <a:pt x="140677" y="157180"/>
                  <a:pt x="140677" y="172009"/>
                </a:cubicBezTo>
                <a:cubicBezTo>
                  <a:pt x="140677" y="253436"/>
                  <a:pt x="153772" y="226336"/>
                  <a:pt x="182880" y="284551"/>
                </a:cubicBezTo>
                <a:cubicBezTo>
                  <a:pt x="223678" y="366145"/>
                  <a:pt x="157510" y="287777"/>
                  <a:pt x="239151" y="383025"/>
                </a:cubicBezTo>
                <a:cubicBezTo>
                  <a:pt x="252098" y="398130"/>
                  <a:pt x="268407" y="410123"/>
                  <a:pt x="281354" y="425228"/>
                </a:cubicBezTo>
                <a:cubicBezTo>
                  <a:pt x="345091" y="499588"/>
                  <a:pt x="300622" y="468464"/>
                  <a:pt x="379828" y="537769"/>
                </a:cubicBezTo>
                <a:cubicBezTo>
                  <a:pt x="397473" y="553208"/>
                  <a:pt x="420521" y="562448"/>
                  <a:pt x="436098" y="579972"/>
                </a:cubicBezTo>
                <a:cubicBezTo>
                  <a:pt x="511729" y="665058"/>
                  <a:pt x="476793" y="637412"/>
                  <a:pt x="506437" y="706582"/>
                </a:cubicBezTo>
                <a:cubicBezTo>
                  <a:pt x="514698" y="725857"/>
                  <a:pt x="526311" y="743577"/>
                  <a:pt x="534572" y="762852"/>
                </a:cubicBezTo>
                <a:cubicBezTo>
                  <a:pt x="561965" y="826769"/>
                  <a:pt x="529988" y="786402"/>
                  <a:pt x="576775" y="833191"/>
                </a:cubicBezTo>
                <a:lnTo>
                  <a:pt x="604911" y="917597"/>
                </a:lnTo>
                <a:cubicBezTo>
                  <a:pt x="609600" y="931665"/>
                  <a:pt x="615381" y="945414"/>
                  <a:pt x="618978" y="959800"/>
                </a:cubicBezTo>
                <a:cubicBezTo>
                  <a:pt x="636643" y="1030457"/>
                  <a:pt x="626932" y="997729"/>
                  <a:pt x="647114" y="1058274"/>
                </a:cubicBezTo>
                <a:cubicBezTo>
                  <a:pt x="651803" y="1044206"/>
                  <a:pt x="661181" y="1030900"/>
                  <a:pt x="661181" y="1016071"/>
                </a:cubicBezTo>
                <a:cubicBezTo>
                  <a:pt x="661181" y="1001242"/>
                  <a:pt x="651188" y="988126"/>
                  <a:pt x="647114" y="973868"/>
                </a:cubicBezTo>
                <a:cubicBezTo>
                  <a:pt x="621577" y="884486"/>
                  <a:pt x="648616" y="948737"/>
                  <a:pt x="604911" y="861326"/>
                </a:cubicBezTo>
                <a:cubicBezTo>
                  <a:pt x="601885" y="846196"/>
                  <a:pt x="589753" y="770415"/>
                  <a:pt x="576775" y="748785"/>
                </a:cubicBezTo>
                <a:cubicBezTo>
                  <a:pt x="569951" y="737412"/>
                  <a:pt x="558018" y="730028"/>
                  <a:pt x="548640" y="720649"/>
                </a:cubicBezTo>
                <a:cubicBezTo>
                  <a:pt x="504649" y="544692"/>
                  <a:pt x="560878" y="763486"/>
                  <a:pt x="520504" y="622175"/>
                </a:cubicBezTo>
                <a:cubicBezTo>
                  <a:pt x="515193" y="603585"/>
                  <a:pt x="513873" y="583752"/>
                  <a:pt x="506437" y="565905"/>
                </a:cubicBezTo>
                <a:cubicBezTo>
                  <a:pt x="490306" y="527189"/>
                  <a:pt x="479823" y="483020"/>
                  <a:pt x="450166" y="453363"/>
                </a:cubicBezTo>
                <a:lnTo>
                  <a:pt x="407963" y="411160"/>
                </a:lnTo>
                <a:cubicBezTo>
                  <a:pt x="398585" y="383025"/>
                  <a:pt x="387021" y="355526"/>
                  <a:pt x="379828" y="326754"/>
                </a:cubicBezTo>
                <a:cubicBezTo>
                  <a:pt x="375320" y="308723"/>
                  <a:pt x="361783" y="248463"/>
                  <a:pt x="351692" y="228280"/>
                </a:cubicBezTo>
                <a:cubicBezTo>
                  <a:pt x="332106" y="189108"/>
                  <a:pt x="312467" y="174987"/>
                  <a:pt x="281354" y="143874"/>
                </a:cubicBezTo>
                <a:cubicBezTo>
                  <a:pt x="276665" y="125117"/>
                  <a:pt x="274902" y="105374"/>
                  <a:pt x="267286" y="87603"/>
                </a:cubicBezTo>
                <a:cubicBezTo>
                  <a:pt x="260626" y="72063"/>
                  <a:pt x="239151" y="28493"/>
                  <a:pt x="239151" y="45400"/>
                </a:cubicBezTo>
                <a:cubicBezTo>
                  <a:pt x="239151" y="75057"/>
                  <a:pt x="254023" y="103280"/>
                  <a:pt x="267286" y="129806"/>
                </a:cubicBezTo>
                <a:cubicBezTo>
                  <a:pt x="276664" y="148563"/>
                  <a:pt x="287160" y="166802"/>
                  <a:pt x="295421" y="186077"/>
                </a:cubicBezTo>
                <a:cubicBezTo>
                  <a:pt x="301262" y="199707"/>
                  <a:pt x="302857" y="215017"/>
                  <a:pt x="309489" y="228280"/>
                </a:cubicBezTo>
                <a:cubicBezTo>
                  <a:pt x="317050" y="243402"/>
                  <a:pt x="328246" y="256415"/>
                  <a:pt x="337624" y="270483"/>
                </a:cubicBezTo>
                <a:cubicBezTo>
                  <a:pt x="351057" y="324215"/>
                  <a:pt x="353340" y="344116"/>
                  <a:pt x="379828" y="397092"/>
                </a:cubicBezTo>
                <a:cubicBezTo>
                  <a:pt x="387389" y="412214"/>
                  <a:pt x="400402" y="424173"/>
                  <a:pt x="407963" y="439295"/>
                </a:cubicBezTo>
                <a:cubicBezTo>
                  <a:pt x="414595" y="452558"/>
                  <a:pt x="416190" y="467869"/>
                  <a:pt x="422031" y="481499"/>
                </a:cubicBezTo>
                <a:cubicBezTo>
                  <a:pt x="430292" y="500774"/>
                  <a:pt x="441905" y="518494"/>
                  <a:pt x="450166" y="537769"/>
                </a:cubicBezTo>
                <a:cubicBezTo>
                  <a:pt x="456007" y="551399"/>
                  <a:pt x="458393" y="566342"/>
                  <a:pt x="464234" y="579972"/>
                </a:cubicBezTo>
                <a:cubicBezTo>
                  <a:pt x="472495" y="599247"/>
                  <a:pt x="484108" y="616968"/>
                  <a:pt x="492369" y="636243"/>
                </a:cubicBezTo>
                <a:cubicBezTo>
                  <a:pt x="498210" y="649873"/>
                  <a:pt x="499805" y="665183"/>
                  <a:pt x="506437" y="678446"/>
                </a:cubicBezTo>
                <a:cubicBezTo>
                  <a:pt x="513998" y="693568"/>
                  <a:pt x="527011" y="705527"/>
                  <a:pt x="534572" y="720649"/>
                </a:cubicBezTo>
                <a:cubicBezTo>
                  <a:pt x="541204" y="733912"/>
                  <a:pt x="541011" y="750136"/>
                  <a:pt x="548640" y="762852"/>
                </a:cubicBezTo>
                <a:cubicBezTo>
                  <a:pt x="555464" y="774225"/>
                  <a:pt x="568490" y="780631"/>
                  <a:pt x="576775" y="790988"/>
                </a:cubicBezTo>
                <a:cubicBezTo>
                  <a:pt x="587337" y="804190"/>
                  <a:pt x="593678" y="820554"/>
                  <a:pt x="604911" y="833191"/>
                </a:cubicBezTo>
                <a:cubicBezTo>
                  <a:pt x="631346" y="862930"/>
                  <a:pt x="667246" y="884490"/>
                  <a:pt x="689317" y="917597"/>
                </a:cubicBezTo>
                <a:cubicBezTo>
                  <a:pt x="698695" y="931665"/>
                  <a:pt x="722799" y="975840"/>
                  <a:pt x="717452" y="959800"/>
                </a:cubicBezTo>
                <a:cubicBezTo>
                  <a:pt x="712763" y="945732"/>
                  <a:pt x="706980" y="931983"/>
                  <a:pt x="703384" y="917597"/>
                </a:cubicBezTo>
                <a:cubicBezTo>
                  <a:pt x="694006" y="880083"/>
                  <a:pt x="696698" y="837229"/>
                  <a:pt x="675249" y="805055"/>
                </a:cubicBezTo>
                <a:lnTo>
                  <a:pt x="647114" y="762852"/>
                </a:lnTo>
                <a:cubicBezTo>
                  <a:pt x="642656" y="722732"/>
                  <a:pt x="642546" y="641177"/>
                  <a:pt x="618978" y="594040"/>
                </a:cubicBezTo>
                <a:cubicBezTo>
                  <a:pt x="611417" y="578918"/>
                  <a:pt x="597710" y="567287"/>
                  <a:pt x="590843" y="551837"/>
                </a:cubicBezTo>
                <a:cubicBezTo>
                  <a:pt x="539116" y="435451"/>
                  <a:pt x="592354" y="497077"/>
                  <a:pt x="534572" y="439295"/>
                </a:cubicBezTo>
                <a:cubicBezTo>
                  <a:pt x="501090" y="338849"/>
                  <a:pt x="522888" y="379565"/>
                  <a:pt x="478301" y="312686"/>
                </a:cubicBezTo>
                <a:cubicBezTo>
                  <a:pt x="473612" y="298618"/>
                  <a:pt x="471863" y="283198"/>
                  <a:pt x="464234" y="270483"/>
                </a:cubicBezTo>
                <a:cubicBezTo>
                  <a:pt x="457410" y="259110"/>
                  <a:pt x="442030" y="254211"/>
                  <a:pt x="436098" y="242348"/>
                </a:cubicBezTo>
                <a:cubicBezTo>
                  <a:pt x="422835" y="215822"/>
                  <a:pt x="417341" y="186077"/>
                  <a:pt x="407963" y="157942"/>
                </a:cubicBezTo>
                <a:cubicBezTo>
                  <a:pt x="403274" y="143874"/>
                  <a:pt x="419123" y="185604"/>
                  <a:pt x="422031" y="200145"/>
                </a:cubicBezTo>
                <a:cubicBezTo>
                  <a:pt x="447721" y="328598"/>
                  <a:pt x="414187" y="228553"/>
                  <a:pt x="464234" y="298619"/>
                </a:cubicBezTo>
                <a:cubicBezTo>
                  <a:pt x="480127" y="320868"/>
                  <a:pt x="490031" y="347083"/>
                  <a:pt x="506437" y="368957"/>
                </a:cubicBezTo>
                <a:cubicBezTo>
                  <a:pt x="518374" y="384873"/>
                  <a:pt x="535904" y="395876"/>
                  <a:pt x="548640" y="411160"/>
                </a:cubicBezTo>
                <a:cubicBezTo>
                  <a:pt x="559464" y="424148"/>
                  <a:pt x="566948" y="439605"/>
                  <a:pt x="576775" y="453363"/>
                </a:cubicBezTo>
                <a:cubicBezTo>
                  <a:pt x="664039" y="575533"/>
                  <a:pt x="580793" y="452359"/>
                  <a:pt x="647114" y="551837"/>
                </a:cubicBezTo>
                <a:cubicBezTo>
                  <a:pt x="682472" y="657915"/>
                  <a:pt x="634776" y="527161"/>
                  <a:pt x="689317" y="636243"/>
                </a:cubicBezTo>
                <a:cubicBezTo>
                  <a:pt x="725842" y="709293"/>
                  <a:pt x="676563" y="651625"/>
                  <a:pt x="731520" y="706582"/>
                </a:cubicBezTo>
                <a:cubicBezTo>
                  <a:pt x="766881" y="812663"/>
                  <a:pt x="715068" y="686016"/>
                  <a:pt x="787791" y="776920"/>
                </a:cubicBezTo>
                <a:cubicBezTo>
                  <a:pt x="797054" y="788499"/>
                  <a:pt x="794657" y="806160"/>
                  <a:pt x="801858" y="819123"/>
                </a:cubicBezTo>
                <a:cubicBezTo>
                  <a:pt x="861126" y="925805"/>
                  <a:pt x="849729" y="867092"/>
                  <a:pt x="872197" y="945732"/>
                </a:cubicBezTo>
                <a:cubicBezTo>
                  <a:pt x="877508" y="964322"/>
                  <a:pt x="886264" y="982669"/>
                  <a:pt x="886264" y="1002003"/>
                </a:cubicBezTo>
                <a:cubicBezTo>
                  <a:pt x="886264" y="1016832"/>
                  <a:pt x="878829" y="973063"/>
                  <a:pt x="872197" y="959800"/>
                </a:cubicBezTo>
                <a:cubicBezTo>
                  <a:pt x="821437" y="858279"/>
                  <a:pt x="865255" y="984651"/>
                  <a:pt x="815926" y="861326"/>
                </a:cubicBezTo>
                <a:cubicBezTo>
                  <a:pt x="804912" y="833790"/>
                  <a:pt x="804242" y="801596"/>
                  <a:pt x="787791" y="776920"/>
                </a:cubicBezTo>
                <a:cubicBezTo>
                  <a:pt x="719887" y="675065"/>
                  <a:pt x="746643" y="722759"/>
                  <a:pt x="703384" y="636243"/>
                </a:cubicBezTo>
                <a:cubicBezTo>
                  <a:pt x="659425" y="460398"/>
                  <a:pt x="715599" y="678990"/>
                  <a:pt x="675249" y="537769"/>
                </a:cubicBezTo>
                <a:cubicBezTo>
                  <a:pt x="669937" y="519179"/>
                  <a:pt x="669827" y="498792"/>
                  <a:pt x="661181" y="481499"/>
                </a:cubicBezTo>
                <a:cubicBezTo>
                  <a:pt x="655250" y="469636"/>
                  <a:pt x="642424" y="462742"/>
                  <a:pt x="633046" y="453363"/>
                </a:cubicBezTo>
                <a:cubicBezTo>
                  <a:pt x="617264" y="406017"/>
                  <a:pt x="618655" y="403561"/>
                  <a:pt x="590843" y="354889"/>
                </a:cubicBezTo>
                <a:cubicBezTo>
                  <a:pt x="582455" y="340209"/>
                  <a:pt x="570269" y="327808"/>
                  <a:pt x="562708" y="312686"/>
                </a:cubicBezTo>
                <a:cubicBezTo>
                  <a:pt x="556076" y="299423"/>
                  <a:pt x="557259" y="282550"/>
                  <a:pt x="548640" y="270483"/>
                </a:cubicBezTo>
                <a:cubicBezTo>
                  <a:pt x="533222" y="248898"/>
                  <a:pt x="492369" y="214212"/>
                  <a:pt x="492369" y="214212"/>
                </a:cubicBezTo>
                <a:lnTo>
                  <a:pt x="464234" y="129806"/>
                </a:lnTo>
                <a:lnTo>
                  <a:pt x="450166" y="87603"/>
                </a:lnTo>
                <a:cubicBezTo>
                  <a:pt x="450166" y="87603"/>
                  <a:pt x="451896" y="121580"/>
                  <a:pt x="464234" y="129806"/>
                </a:cubicBezTo>
                <a:cubicBezTo>
                  <a:pt x="478302" y="139185"/>
                  <a:pt x="493448" y="147118"/>
                  <a:pt x="506437" y="157942"/>
                </a:cubicBezTo>
                <a:cubicBezTo>
                  <a:pt x="579611" y="218921"/>
                  <a:pt x="521444" y="177795"/>
                  <a:pt x="576775" y="242348"/>
                </a:cubicBezTo>
                <a:cubicBezTo>
                  <a:pt x="594038" y="262488"/>
                  <a:pt x="618332" y="276548"/>
                  <a:pt x="633046" y="298619"/>
                </a:cubicBezTo>
                <a:cubicBezTo>
                  <a:pt x="719642" y="428515"/>
                  <a:pt x="609136" y="268731"/>
                  <a:pt x="689317" y="368957"/>
                </a:cubicBezTo>
                <a:cubicBezTo>
                  <a:pt x="699879" y="382159"/>
                  <a:pt x="706890" y="397958"/>
                  <a:pt x="717452" y="411160"/>
                </a:cubicBezTo>
                <a:cubicBezTo>
                  <a:pt x="772489" y="479955"/>
                  <a:pt x="719384" y="386114"/>
                  <a:pt x="787791" y="495566"/>
                </a:cubicBezTo>
                <a:cubicBezTo>
                  <a:pt x="798905" y="513349"/>
                  <a:pt x="805522" y="533629"/>
                  <a:pt x="815926" y="551837"/>
                </a:cubicBezTo>
                <a:cubicBezTo>
                  <a:pt x="824314" y="566517"/>
                  <a:pt x="836500" y="578918"/>
                  <a:pt x="844061" y="594040"/>
                </a:cubicBezTo>
                <a:cubicBezTo>
                  <a:pt x="850693" y="607303"/>
                  <a:pt x="851497" y="622980"/>
                  <a:pt x="858129" y="636243"/>
                </a:cubicBezTo>
                <a:cubicBezTo>
                  <a:pt x="865690" y="651365"/>
                  <a:pt x="877876" y="663766"/>
                  <a:pt x="886264" y="678446"/>
                </a:cubicBezTo>
                <a:cubicBezTo>
                  <a:pt x="896669" y="696654"/>
                  <a:pt x="903995" y="716509"/>
                  <a:pt x="914400" y="734717"/>
                </a:cubicBezTo>
                <a:cubicBezTo>
                  <a:pt x="959659" y="813919"/>
                  <a:pt x="928163" y="737548"/>
                  <a:pt x="970671" y="833191"/>
                </a:cubicBezTo>
                <a:cubicBezTo>
                  <a:pt x="980927" y="856267"/>
                  <a:pt x="987513" y="880943"/>
                  <a:pt x="998806" y="903529"/>
                </a:cubicBezTo>
                <a:cubicBezTo>
                  <a:pt x="1006367" y="918651"/>
                  <a:pt x="1020074" y="930282"/>
                  <a:pt x="1026941" y="945732"/>
                </a:cubicBezTo>
                <a:cubicBezTo>
                  <a:pt x="1038986" y="972833"/>
                  <a:pt x="1045699" y="1002003"/>
                  <a:pt x="1055077" y="1030139"/>
                </a:cubicBezTo>
                <a:lnTo>
                  <a:pt x="1069144" y="1072342"/>
                </a:lnTo>
                <a:cubicBezTo>
                  <a:pt x="1069144" y="1072342"/>
                  <a:pt x="1065562" y="1040624"/>
                  <a:pt x="1055077" y="1030139"/>
                </a:cubicBezTo>
                <a:lnTo>
                  <a:pt x="1026941" y="1002003"/>
                </a:lnTo>
                <a:cubicBezTo>
                  <a:pt x="992047" y="897317"/>
                  <a:pt x="1045610" y="1037042"/>
                  <a:pt x="956603" y="903529"/>
                </a:cubicBezTo>
                <a:cubicBezTo>
                  <a:pt x="947225" y="889461"/>
                  <a:pt x="941670" y="871888"/>
                  <a:pt x="928468" y="861326"/>
                </a:cubicBezTo>
                <a:cubicBezTo>
                  <a:pt x="916889" y="852063"/>
                  <a:pt x="900332" y="851948"/>
                  <a:pt x="886264" y="847259"/>
                </a:cubicBezTo>
                <a:cubicBezTo>
                  <a:pt x="853276" y="748287"/>
                  <a:pt x="896210" y="870464"/>
                  <a:pt x="844061" y="748785"/>
                </a:cubicBezTo>
                <a:cubicBezTo>
                  <a:pt x="838220" y="735155"/>
                  <a:pt x="836626" y="719845"/>
                  <a:pt x="829994" y="706582"/>
                </a:cubicBezTo>
                <a:cubicBezTo>
                  <a:pt x="812249" y="671093"/>
                  <a:pt x="799890" y="662411"/>
                  <a:pt x="773723" y="636243"/>
                </a:cubicBezTo>
                <a:cubicBezTo>
                  <a:pt x="739993" y="535055"/>
                  <a:pt x="780916" y="661418"/>
                  <a:pt x="745588" y="537769"/>
                </a:cubicBezTo>
                <a:cubicBezTo>
                  <a:pt x="741514" y="523511"/>
                  <a:pt x="735594" y="509824"/>
                  <a:pt x="731520" y="495566"/>
                </a:cubicBezTo>
                <a:cubicBezTo>
                  <a:pt x="718059" y="448452"/>
                  <a:pt x="711602" y="399457"/>
                  <a:pt x="689317" y="354889"/>
                </a:cubicBezTo>
                <a:lnTo>
                  <a:pt x="661181" y="298619"/>
                </a:lnTo>
                <a:cubicBezTo>
                  <a:pt x="656492" y="279862"/>
                  <a:pt x="650054" y="261457"/>
                  <a:pt x="647114" y="242348"/>
                </a:cubicBezTo>
                <a:cubicBezTo>
                  <a:pt x="640657" y="200379"/>
                  <a:pt x="642594" y="157114"/>
                  <a:pt x="633046" y="115739"/>
                </a:cubicBezTo>
                <a:cubicBezTo>
                  <a:pt x="628331" y="95305"/>
                  <a:pt x="613172" y="78743"/>
                  <a:pt x="604911" y="59468"/>
                </a:cubicBezTo>
                <a:cubicBezTo>
                  <a:pt x="599070" y="45838"/>
                  <a:pt x="595532" y="31333"/>
                  <a:pt x="590843" y="17265"/>
                </a:cubicBezTo>
                <a:cubicBezTo>
                  <a:pt x="586154" y="31333"/>
                  <a:pt x="576775" y="44639"/>
                  <a:pt x="576775" y="59468"/>
                </a:cubicBezTo>
                <a:cubicBezTo>
                  <a:pt x="576775" y="84429"/>
                  <a:pt x="604754" y="127279"/>
                  <a:pt x="618978" y="143874"/>
                </a:cubicBezTo>
                <a:cubicBezTo>
                  <a:pt x="636241" y="164014"/>
                  <a:pt x="656492" y="181388"/>
                  <a:pt x="675249" y="200145"/>
                </a:cubicBezTo>
                <a:cubicBezTo>
                  <a:pt x="689317" y="214213"/>
                  <a:pt x="706416" y="225795"/>
                  <a:pt x="717452" y="242348"/>
                </a:cubicBezTo>
                <a:lnTo>
                  <a:pt x="745588" y="284551"/>
                </a:lnTo>
                <a:cubicBezTo>
                  <a:pt x="750277" y="298619"/>
                  <a:pt x="753023" y="313491"/>
                  <a:pt x="759655" y="326754"/>
                </a:cubicBezTo>
                <a:cubicBezTo>
                  <a:pt x="767216" y="341876"/>
                  <a:pt x="781131" y="353417"/>
                  <a:pt x="787791" y="368957"/>
                </a:cubicBezTo>
                <a:cubicBezTo>
                  <a:pt x="795407" y="386728"/>
                  <a:pt x="795069" y="407125"/>
                  <a:pt x="801858" y="425228"/>
                </a:cubicBezTo>
                <a:cubicBezTo>
                  <a:pt x="809221" y="444864"/>
                  <a:pt x="821477" y="462335"/>
                  <a:pt x="829994" y="481499"/>
                </a:cubicBezTo>
                <a:cubicBezTo>
                  <a:pt x="840250" y="504575"/>
                  <a:pt x="848751" y="528391"/>
                  <a:pt x="858129" y="551837"/>
                </a:cubicBezTo>
                <a:cubicBezTo>
                  <a:pt x="869181" y="618150"/>
                  <a:pt x="869478" y="633762"/>
                  <a:pt x="886264" y="692514"/>
                </a:cubicBezTo>
                <a:cubicBezTo>
                  <a:pt x="890338" y="706772"/>
                  <a:pt x="893131" y="721754"/>
                  <a:pt x="900332" y="734717"/>
                </a:cubicBezTo>
                <a:cubicBezTo>
                  <a:pt x="916754" y="764276"/>
                  <a:pt x="941481" y="788878"/>
                  <a:pt x="956603" y="819123"/>
                </a:cubicBezTo>
                <a:cubicBezTo>
                  <a:pt x="965981" y="837880"/>
                  <a:pt x="973105" y="857945"/>
                  <a:pt x="984738" y="875394"/>
                </a:cubicBezTo>
                <a:cubicBezTo>
                  <a:pt x="992095" y="886430"/>
                  <a:pt x="1004588" y="893172"/>
                  <a:pt x="1012874" y="903529"/>
                </a:cubicBezTo>
                <a:cubicBezTo>
                  <a:pt x="1023436" y="916731"/>
                  <a:pt x="1030006" y="932895"/>
                  <a:pt x="1041009" y="945732"/>
                </a:cubicBezTo>
                <a:cubicBezTo>
                  <a:pt x="1058272" y="965872"/>
                  <a:pt x="1097280" y="1002003"/>
                  <a:pt x="1097280" y="1002003"/>
                </a:cubicBezTo>
                <a:cubicBezTo>
                  <a:pt x="1101969" y="1016071"/>
                  <a:pt x="1096519" y="1044206"/>
                  <a:pt x="1111348" y="1044206"/>
                </a:cubicBezTo>
                <a:cubicBezTo>
                  <a:pt x="1126177" y="1044206"/>
                  <a:pt x="1127053" y="1016741"/>
                  <a:pt x="1125415" y="1002003"/>
                </a:cubicBezTo>
                <a:cubicBezTo>
                  <a:pt x="1118718" y="941733"/>
                  <a:pt x="1098461" y="919369"/>
                  <a:pt x="1069144" y="875394"/>
                </a:cubicBezTo>
                <a:cubicBezTo>
                  <a:pt x="1064455" y="861326"/>
                  <a:pt x="1059151" y="847449"/>
                  <a:pt x="1055077" y="833191"/>
                </a:cubicBezTo>
                <a:cubicBezTo>
                  <a:pt x="1049766" y="814601"/>
                  <a:pt x="1047798" y="795023"/>
                  <a:pt x="1041009" y="776920"/>
                </a:cubicBezTo>
                <a:cubicBezTo>
                  <a:pt x="1033646" y="757284"/>
                  <a:pt x="1020662" y="740120"/>
                  <a:pt x="1012874" y="720649"/>
                </a:cubicBezTo>
                <a:cubicBezTo>
                  <a:pt x="1001860" y="693113"/>
                  <a:pt x="991931" y="665015"/>
                  <a:pt x="984738" y="636243"/>
                </a:cubicBezTo>
                <a:cubicBezTo>
                  <a:pt x="980049" y="617486"/>
                  <a:pt x="978287" y="597743"/>
                  <a:pt x="970671" y="579972"/>
                </a:cubicBezTo>
                <a:cubicBezTo>
                  <a:pt x="964011" y="564432"/>
                  <a:pt x="951914" y="551837"/>
                  <a:pt x="942535" y="537769"/>
                </a:cubicBezTo>
                <a:cubicBezTo>
                  <a:pt x="937846" y="519012"/>
                  <a:pt x="937114" y="498792"/>
                  <a:pt x="928468" y="481499"/>
                </a:cubicBezTo>
                <a:cubicBezTo>
                  <a:pt x="922536" y="469636"/>
                  <a:pt x="908618" y="463720"/>
                  <a:pt x="900332" y="453363"/>
                </a:cubicBezTo>
                <a:cubicBezTo>
                  <a:pt x="889770" y="440161"/>
                  <a:pt x="880585" y="425840"/>
                  <a:pt x="872197" y="411160"/>
                </a:cubicBezTo>
                <a:cubicBezTo>
                  <a:pt x="861792" y="392952"/>
                  <a:pt x="854466" y="373097"/>
                  <a:pt x="844061" y="354889"/>
                </a:cubicBezTo>
                <a:cubicBezTo>
                  <a:pt x="835673" y="340209"/>
                  <a:pt x="822793" y="328136"/>
                  <a:pt x="815926" y="312686"/>
                </a:cubicBezTo>
                <a:cubicBezTo>
                  <a:pt x="803881" y="285585"/>
                  <a:pt x="797169" y="256415"/>
                  <a:pt x="787791" y="228280"/>
                </a:cubicBezTo>
                <a:cubicBezTo>
                  <a:pt x="776690" y="194977"/>
                  <a:pt x="759655" y="149692"/>
                  <a:pt x="759655" y="115739"/>
                </a:cubicBezTo>
                <a:cubicBezTo>
                  <a:pt x="759655" y="100910"/>
                  <a:pt x="765498" y="145604"/>
                  <a:pt x="773723" y="157942"/>
                </a:cubicBezTo>
                <a:cubicBezTo>
                  <a:pt x="784759" y="174495"/>
                  <a:pt x="803190" y="184861"/>
                  <a:pt x="815926" y="200145"/>
                </a:cubicBezTo>
                <a:cubicBezTo>
                  <a:pt x="866223" y="260502"/>
                  <a:pt x="819013" y="228509"/>
                  <a:pt x="886264" y="284551"/>
                </a:cubicBezTo>
                <a:cubicBezTo>
                  <a:pt x="899253" y="295375"/>
                  <a:pt x="915265" y="302124"/>
                  <a:pt x="928468" y="312686"/>
                </a:cubicBezTo>
                <a:cubicBezTo>
                  <a:pt x="952542" y="331945"/>
                  <a:pt x="985131" y="375211"/>
                  <a:pt x="998806" y="397092"/>
                </a:cubicBezTo>
                <a:cubicBezTo>
                  <a:pt x="1028374" y="444400"/>
                  <a:pt x="1037040" y="483657"/>
                  <a:pt x="1055077" y="537769"/>
                </a:cubicBezTo>
                <a:cubicBezTo>
                  <a:pt x="1059766" y="551837"/>
                  <a:pt x="1060918" y="567634"/>
                  <a:pt x="1069144" y="579972"/>
                </a:cubicBezTo>
                <a:lnTo>
                  <a:pt x="1097280" y="622175"/>
                </a:lnTo>
                <a:lnTo>
                  <a:pt x="1125415" y="706582"/>
                </a:lnTo>
                <a:cubicBezTo>
                  <a:pt x="1130104" y="720650"/>
                  <a:pt x="1131258" y="736447"/>
                  <a:pt x="1139483" y="748785"/>
                </a:cubicBezTo>
                <a:lnTo>
                  <a:pt x="1195754" y="833191"/>
                </a:lnTo>
                <a:cubicBezTo>
                  <a:pt x="1200443" y="847259"/>
                  <a:pt x="1202192" y="862679"/>
                  <a:pt x="1209821" y="875394"/>
                </a:cubicBezTo>
                <a:cubicBezTo>
                  <a:pt x="1258033" y="955747"/>
                  <a:pt x="1223040" y="844288"/>
                  <a:pt x="1252024" y="945732"/>
                </a:cubicBezTo>
                <a:cubicBezTo>
                  <a:pt x="1274695" y="1025081"/>
                  <a:pt x="1275876" y="1011787"/>
                  <a:pt x="1223889" y="959800"/>
                </a:cubicBezTo>
                <a:cubicBezTo>
                  <a:pt x="1190407" y="859354"/>
                  <a:pt x="1212205" y="900070"/>
                  <a:pt x="1167618" y="833191"/>
                </a:cubicBezTo>
                <a:cubicBezTo>
                  <a:pt x="1162929" y="814434"/>
                  <a:pt x="1162198" y="794213"/>
                  <a:pt x="1153551" y="776920"/>
                </a:cubicBezTo>
                <a:cubicBezTo>
                  <a:pt x="1147620" y="765057"/>
                  <a:pt x="1131347" y="760648"/>
                  <a:pt x="1125415" y="748785"/>
                </a:cubicBezTo>
                <a:cubicBezTo>
                  <a:pt x="1112152" y="722259"/>
                  <a:pt x="1104473" y="693151"/>
                  <a:pt x="1097280" y="664379"/>
                </a:cubicBezTo>
                <a:cubicBezTo>
                  <a:pt x="1092591" y="645622"/>
                  <a:pt x="1091858" y="625401"/>
                  <a:pt x="1083212" y="608108"/>
                </a:cubicBezTo>
                <a:cubicBezTo>
                  <a:pt x="1077281" y="596245"/>
                  <a:pt x="1062434" y="591008"/>
                  <a:pt x="1055077" y="579972"/>
                </a:cubicBezTo>
                <a:cubicBezTo>
                  <a:pt x="1043444" y="562523"/>
                  <a:pt x="1038574" y="541151"/>
                  <a:pt x="1026941" y="523702"/>
                </a:cubicBezTo>
                <a:cubicBezTo>
                  <a:pt x="1019584" y="512666"/>
                  <a:pt x="1006764" y="506177"/>
                  <a:pt x="998806" y="495566"/>
                </a:cubicBezTo>
                <a:cubicBezTo>
                  <a:pt x="978517" y="468514"/>
                  <a:pt x="961292" y="439295"/>
                  <a:pt x="942535" y="411160"/>
                </a:cubicBezTo>
                <a:cubicBezTo>
                  <a:pt x="933157" y="397092"/>
                  <a:pt x="919747" y="384997"/>
                  <a:pt x="914400" y="368957"/>
                </a:cubicBezTo>
                <a:cubicBezTo>
                  <a:pt x="909711" y="354889"/>
                  <a:pt x="904406" y="341012"/>
                  <a:pt x="900332" y="326754"/>
                </a:cubicBezTo>
                <a:cubicBezTo>
                  <a:pt x="887418" y="281555"/>
                  <a:pt x="892394" y="262545"/>
                  <a:pt x="858129" y="228280"/>
                </a:cubicBezTo>
                <a:cubicBezTo>
                  <a:pt x="846174" y="216325"/>
                  <a:pt x="829994" y="209523"/>
                  <a:pt x="815926" y="200145"/>
                </a:cubicBezTo>
                <a:lnTo>
                  <a:pt x="844061" y="284551"/>
                </a:lnTo>
                <a:cubicBezTo>
                  <a:pt x="848750" y="298619"/>
                  <a:pt x="854532" y="312368"/>
                  <a:pt x="858129" y="326754"/>
                </a:cubicBezTo>
                <a:cubicBezTo>
                  <a:pt x="862818" y="345511"/>
                  <a:pt x="864581" y="365254"/>
                  <a:pt x="872197" y="383025"/>
                </a:cubicBezTo>
                <a:cubicBezTo>
                  <a:pt x="898289" y="443908"/>
                  <a:pt x="914667" y="418594"/>
                  <a:pt x="956603" y="481499"/>
                </a:cubicBezTo>
                <a:cubicBezTo>
                  <a:pt x="984856" y="523879"/>
                  <a:pt x="991459" y="530003"/>
                  <a:pt x="1012874" y="579972"/>
                </a:cubicBezTo>
                <a:cubicBezTo>
                  <a:pt x="1047822" y="661517"/>
                  <a:pt x="1001003" y="583268"/>
                  <a:pt x="1055077" y="664379"/>
                </a:cubicBezTo>
                <a:cubicBezTo>
                  <a:pt x="1079507" y="737671"/>
                  <a:pt x="1053141" y="679544"/>
                  <a:pt x="1097280" y="734717"/>
                </a:cubicBezTo>
                <a:cubicBezTo>
                  <a:pt x="1107842" y="747919"/>
                  <a:pt x="1114412" y="764083"/>
                  <a:pt x="1125415" y="776920"/>
                </a:cubicBezTo>
                <a:cubicBezTo>
                  <a:pt x="1142678" y="797060"/>
                  <a:pt x="1166972" y="811120"/>
                  <a:pt x="1181686" y="833191"/>
                </a:cubicBezTo>
                <a:cubicBezTo>
                  <a:pt x="1224534" y="897464"/>
                  <a:pt x="1197867" y="863441"/>
                  <a:pt x="1266092" y="931665"/>
                </a:cubicBezTo>
                <a:lnTo>
                  <a:pt x="1336431" y="1002003"/>
                </a:lnTo>
                <a:lnTo>
                  <a:pt x="1364566" y="1030139"/>
                </a:lnTo>
                <a:cubicBezTo>
                  <a:pt x="1356702" y="998685"/>
                  <a:pt x="1336062" y="910010"/>
                  <a:pt x="1322363" y="889462"/>
                </a:cubicBezTo>
                <a:cubicBezTo>
                  <a:pt x="1303606" y="861326"/>
                  <a:pt x="1281214" y="835300"/>
                  <a:pt x="1266092" y="805055"/>
                </a:cubicBezTo>
                <a:cubicBezTo>
                  <a:pt x="1230396" y="733663"/>
                  <a:pt x="1249590" y="766233"/>
                  <a:pt x="1209821" y="706582"/>
                </a:cubicBezTo>
                <a:cubicBezTo>
                  <a:pt x="1205132" y="692514"/>
                  <a:pt x="1203383" y="677094"/>
                  <a:pt x="1195754" y="664379"/>
                </a:cubicBezTo>
                <a:cubicBezTo>
                  <a:pt x="1188930" y="653006"/>
                  <a:pt x="1172843" y="648434"/>
                  <a:pt x="1167618" y="636243"/>
                </a:cubicBezTo>
                <a:cubicBezTo>
                  <a:pt x="1158199" y="614266"/>
                  <a:pt x="1161112" y="588588"/>
                  <a:pt x="1153551" y="565905"/>
                </a:cubicBezTo>
                <a:cubicBezTo>
                  <a:pt x="1138103" y="519562"/>
                  <a:pt x="1112089" y="491865"/>
                  <a:pt x="1083212" y="453363"/>
                </a:cubicBezTo>
                <a:cubicBezTo>
                  <a:pt x="1059498" y="334794"/>
                  <a:pt x="1084690" y="428677"/>
                  <a:pt x="1041009" y="326754"/>
                </a:cubicBezTo>
                <a:cubicBezTo>
                  <a:pt x="1035168" y="313124"/>
                  <a:pt x="1037426" y="295036"/>
                  <a:pt x="1026941" y="284551"/>
                </a:cubicBezTo>
                <a:cubicBezTo>
                  <a:pt x="1016456" y="274066"/>
                  <a:pt x="998806" y="275172"/>
                  <a:pt x="984738" y="270483"/>
                </a:cubicBezTo>
                <a:cubicBezTo>
                  <a:pt x="965981" y="242348"/>
                  <a:pt x="939161" y="218156"/>
                  <a:pt x="928468" y="186077"/>
                </a:cubicBezTo>
                <a:lnTo>
                  <a:pt x="900332" y="101671"/>
                </a:lnTo>
                <a:cubicBezTo>
                  <a:pt x="934223" y="0"/>
                  <a:pt x="888822" y="108066"/>
                  <a:pt x="942535" y="143874"/>
                </a:cubicBezTo>
                <a:lnTo>
                  <a:pt x="984738" y="172009"/>
                </a:lnTo>
                <a:cubicBezTo>
                  <a:pt x="1024590" y="291563"/>
                  <a:pt x="969010" y="145795"/>
                  <a:pt x="1026941" y="242348"/>
                </a:cubicBezTo>
                <a:cubicBezTo>
                  <a:pt x="1072240" y="317846"/>
                  <a:pt x="999159" y="256651"/>
                  <a:pt x="1083212" y="312686"/>
                </a:cubicBezTo>
                <a:cubicBezTo>
                  <a:pt x="1092591" y="326754"/>
                  <a:pt x="1103787" y="339767"/>
                  <a:pt x="1111348" y="354889"/>
                </a:cubicBezTo>
                <a:cubicBezTo>
                  <a:pt x="1117980" y="368152"/>
                  <a:pt x="1117786" y="384377"/>
                  <a:pt x="1125415" y="397092"/>
                </a:cubicBezTo>
                <a:cubicBezTo>
                  <a:pt x="1132239" y="408465"/>
                  <a:pt x="1144172" y="415849"/>
                  <a:pt x="1153551" y="425228"/>
                </a:cubicBezTo>
                <a:cubicBezTo>
                  <a:pt x="1187032" y="525674"/>
                  <a:pt x="1157010" y="493183"/>
                  <a:pt x="1223889" y="537769"/>
                </a:cubicBezTo>
                <a:lnTo>
                  <a:pt x="1252024" y="622175"/>
                </a:lnTo>
                <a:cubicBezTo>
                  <a:pt x="1266124" y="664474"/>
                  <a:pt x="1263926" y="670220"/>
                  <a:pt x="1294228" y="706582"/>
                </a:cubicBezTo>
                <a:cubicBezTo>
                  <a:pt x="1306964" y="721865"/>
                  <a:pt x="1321147" y="736049"/>
                  <a:pt x="1336431" y="748785"/>
                </a:cubicBezTo>
                <a:cubicBezTo>
                  <a:pt x="1349419" y="759609"/>
                  <a:pt x="1364566" y="767542"/>
                  <a:pt x="1378634" y="776920"/>
                </a:cubicBezTo>
                <a:cubicBezTo>
                  <a:pt x="1386184" y="814673"/>
                  <a:pt x="1400436" y="901064"/>
                  <a:pt x="1420837" y="931665"/>
                </a:cubicBezTo>
                <a:lnTo>
                  <a:pt x="1448972" y="973868"/>
                </a:lnTo>
                <a:cubicBezTo>
                  <a:pt x="1453661" y="992625"/>
                  <a:pt x="1445747" y="1021493"/>
                  <a:pt x="1463040" y="1030139"/>
                </a:cubicBezTo>
                <a:cubicBezTo>
                  <a:pt x="1476304" y="1036770"/>
                  <a:pt x="1477108" y="1002764"/>
                  <a:pt x="1477108" y="987935"/>
                </a:cubicBezTo>
                <a:cubicBezTo>
                  <a:pt x="1477108" y="940809"/>
                  <a:pt x="1473637" y="893178"/>
                  <a:pt x="1463040" y="847259"/>
                </a:cubicBezTo>
                <a:cubicBezTo>
                  <a:pt x="1454155" y="808757"/>
                  <a:pt x="1420344" y="796665"/>
                  <a:pt x="1392701" y="776920"/>
                </a:cubicBezTo>
                <a:cubicBezTo>
                  <a:pt x="1373622" y="763292"/>
                  <a:pt x="1353955" y="750294"/>
                  <a:pt x="1336431" y="734717"/>
                </a:cubicBezTo>
                <a:cubicBezTo>
                  <a:pt x="1311648" y="712688"/>
                  <a:pt x="1289538" y="687825"/>
                  <a:pt x="1266092" y="664379"/>
                </a:cubicBezTo>
                <a:lnTo>
                  <a:pt x="1237957" y="636243"/>
                </a:lnTo>
                <a:cubicBezTo>
                  <a:pt x="1186651" y="482328"/>
                  <a:pt x="1268476" y="715461"/>
                  <a:pt x="1195754" y="551837"/>
                </a:cubicBezTo>
                <a:cubicBezTo>
                  <a:pt x="1195743" y="551812"/>
                  <a:pt x="1160589" y="446343"/>
                  <a:pt x="1153551" y="425228"/>
                </a:cubicBezTo>
                <a:cubicBezTo>
                  <a:pt x="1148862" y="411160"/>
                  <a:pt x="1141921" y="397652"/>
                  <a:pt x="1139483" y="383025"/>
                </a:cubicBezTo>
                <a:cubicBezTo>
                  <a:pt x="1134794" y="354890"/>
                  <a:pt x="1133611" y="325940"/>
                  <a:pt x="1125415" y="298619"/>
                </a:cubicBezTo>
                <a:cubicBezTo>
                  <a:pt x="1119389" y="278533"/>
                  <a:pt x="1106658" y="261105"/>
                  <a:pt x="1097280" y="242348"/>
                </a:cubicBezTo>
                <a:cubicBezTo>
                  <a:pt x="1119789" y="174822"/>
                  <a:pt x="1102907" y="197332"/>
                  <a:pt x="1125415" y="242348"/>
                </a:cubicBezTo>
                <a:cubicBezTo>
                  <a:pt x="1132976" y="257470"/>
                  <a:pt x="1144172" y="270483"/>
                  <a:pt x="1153551" y="284551"/>
                </a:cubicBezTo>
                <a:cubicBezTo>
                  <a:pt x="1204849" y="438454"/>
                  <a:pt x="1123037" y="205346"/>
                  <a:pt x="1195754" y="368957"/>
                </a:cubicBezTo>
                <a:cubicBezTo>
                  <a:pt x="1207799" y="396058"/>
                  <a:pt x="1202919" y="432392"/>
                  <a:pt x="1223889" y="453363"/>
                </a:cubicBezTo>
                <a:cubicBezTo>
                  <a:pt x="1247272" y="476747"/>
                  <a:pt x="1265964" y="491762"/>
                  <a:pt x="1280160" y="523702"/>
                </a:cubicBezTo>
                <a:cubicBezTo>
                  <a:pt x="1292205" y="550803"/>
                  <a:pt x="1298917" y="579973"/>
                  <a:pt x="1308295" y="608108"/>
                </a:cubicBezTo>
                <a:cubicBezTo>
                  <a:pt x="1312984" y="622176"/>
                  <a:pt x="1315732" y="637048"/>
                  <a:pt x="1322363" y="650311"/>
                </a:cubicBezTo>
                <a:cubicBezTo>
                  <a:pt x="1331741" y="669068"/>
                  <a:pt x="1342237" y="687307"/>
                  <a:pt x="1350498" y="706582"/>
                </a:cubicBezTo>
                <a:cubicBezTo>
                  <a:pt x="1356339" y="720212"/>
                  <a:pt x="1357365" y="735822"/>
                  <a:pt x="1364566" y="748785"/>
                </a:cubicBezTo>
                <a:cubicBezTo>
                  <a:pt x="1380988" y="778344"/>
                  <a:pt x="1396927" y="809281"/>
                  <a:pt x="1420837" y="833191"/>
                </a:cubicBezTo>
                <a:cubicBezTo>
                  <a:pt x="1474995" y="887349"/>
                  <a:pt x="1452005" y="858841"/>
                  <a:pt x="1491175" y="917597"/>
                </a:cubicBezTo>
                <a:cubicBezTo>
                  <a:pt x="1495864" y="903529"/>
                  <a:pt x="1509932" y="889462"/>
                  <a:pt x="1505243" y="875394"/>
                </a:cubicBezTo>
                <a:cubicBezTo>
                  <a:pt x="1494550" y="843315"/>
                  <a:pt x="1459665" y="823067"/>
                  <a:pt x="1448972" y="790988"/>
                </a:cubicBezTo>
                <a:cubicBezTo>
                  <a:pt x="1429557" y="732745"/>
                  <a:pt x="1443129" y="761123"/>
                  <a:pt x="1406769" y="706582"/>
                </a:cubicBezTo>
                <a:cubicBezTo>
                  <a:pt x="1366380" y="545031"/>
                  <a:pt x="1422856" y="744119"/>
                  <a:pt x="1364566" y="608108"/>
                </a:cubicBezTo>
                <a:cubicBezTo>
                  <a:pt x="1356950" y="590337"/>
                  <a:pt x="1355809" y="570427"/>
                  <a:pt x="1350498" y="551837"/>
                </a:cubicBezTo>
                <a:cubicBezTo>
                  <a:pt x="1346424" y="537579"/>
                  <a:pt x="1342272" y="523264"/>
                  <a:pt x="1336431" y="509634"/>
                </a:cubicBezTo>
                <a:cubicBezTo>
                  <a:pt x="1328170" y="490359"/>
                  <a:pt x="1316083" y="472834"/>
                  <a:pt x="1308295" y="453363"/>
                </a:cubicBezTo>
                <a:cubicBezTo>
                  <a:pt x="1297281" y="425827"/>
                  <a:pt x="1289538" y="397092"/>
                  <a:pt x="1280160" y="368957"/>
                </a:cubicBezTo>
                <a:lnTo>
                  <a:pt x="1266092" y="326754"/>
                </a:lnTo>
                <a:cubicBezTo>
                  <a:pt x="1261403" y="312686"/>
                  <a:pt x="1262509" y="295036"/>
                  <a:pt x="1252024" y="284551"/>
                </a:cubicBezTo>
                <a:lnTo>
                  <a:pt x="1209821" y="242348"/>
                </a:lnTo>
                <a:cubicBezTo>
                  <a:pt x="1205132" y="218902"/>
                  <a:pt x="1178846" y="155102"/>
                  <a:pt x="1195754" y="172009"/>
                </a:cubicBezTo>
                <a:cubicBezTo>
                  <a:pt x="1216726" y="192979"/>
                  <a:pt x="1210626" y="229889"/>
                  <a:pt x="1223889" y="256415"/>
                </a:cubicBezTo>
                <a:cubicBezTo>
                  <a:pt x="1233267" y="275172"/>
                  <a:pt x="1239149" y="296133"/>
                  <a:pt x="1252024" y="312686"/>
                </a:cubicBezTo>
                <a:cubicBezTo>
                  <a:pt x="1272381" y="338859"/>
                  <a:pt x="1298917" y="359579"/>
                  <a:pt x="1322363" y="383025"/>
                </a:cubicBezTo>
                <a:lnTo>
                  <a:pt x="1364566" y="425228"/>
                </a:lnTo>
                <a:cubicBezTo>
                  <a:pt x="1369255" y="439296"/>
                  <a:pt x="1370409" y="455093"/>
                  <a:pt x="1378634" y="467431"/>
                </a:cubicBezTo>
                <a:cubicBezTo>
                  <a:pt x="1440859" y="560768"/>
                  <a:pt x="1402946" y="459785"/>
                  <a:pt x="1448972" y="551837"/>
                </a:cubicBezTo>
                <a:cubicBezTo>
                  <a:pt x="1455604" y="565100"/>
                  <a:pt x="1456408" y="580777"/>
                  <a:pt x="1463040" y="594040"/>
                </a:cubicBezTo>
                <a:cubicBezTo>
                  <a:pt x="1480787" y="629533"/>
                  <a:pt x="1493141" y="638209"/>
                  <a:pt x="1519311" y="664379"/>
                </a:cubicBezTo>
                <a:cubicBezTo>
                  <a:pt x="1524000" y="678447"/>
                  <a:pt x="1525749" y="693867"/>
                  <a:pt x="1533378" y="706582"/>
                </a:cubicBezTo>
                <a:cubicBezTo>
                  <a:pt x="1540202" y="717955"/>
                  <a:pt x="1553228" y="724360"/>
                  <a:pt x="1561514" y="734717"/>
                </a:cubicBezTo>
                <a:cubicBezTo>
                  <a:pt x="1572076" y="747919"/>
                  <a:pt x="1582088" y="761798"/>
                  <a:pt x="1589649" y="776920"/>
                </a:cubicBezTo>
                <a:cubicBezTo>
                  <a:pt x="1596281" y="790183"/>
                  <a:pt x="1597876" y="805493"/>
                  <a:pt x="1603717" y="819123"/>
                </a:cubicBezTo>
                <a:cubicBezTo>
                  <a:pt x="1611978" y="838398"/>
                  <a:pt x="1623591" y="856119"/>
                  <a:pt x="1631852" y="875394"/>
                </a:cubicBezTo>
                <a:cubicBezTo>
                  <a:pt x="1637693" y="889024"/>
                  <a:pt x="1642703" y="903121"/>
                  <a:pt x="1645920" y="917597"/>
                </a:cubicBezTo>
                <a:cubicBezTo>
                  <a:pt x="1652108" y="945441"/>
                  <a:pt x="1669008" y="1029063"/>
                  <a:pt x="1659988" y="1002003"/>
                </a:cubicBezTo>
                <a:cubicBezTo>
                  <a:pt x="1640573" y="943760"/>
                  <a:pt x="1654146" y="972138"/>
                  <a:pt x="1617784" y="917597"/>
                </a:cubicBezTo>
                <a:cubicBezTo>
                  <a:pt x="1606635" y="861852"/>
                  <a:pt x="1581380" y="723977"/>
                  <a:pt x="1561514" y="664379"/>
                </a:cubicBezTo>
                <a:cubicBezTo>
                  <a:pt x="1552135" y="636243"/>
                  <a:pt x="1539194" y="609054"/>
                  <a:pt x="1533378" y="579972"/>
                </a:cubicBezTo>
                <a:cubicBezTo>
                  <a:pt x="1522605" y="526108"/>
                  <a:pt x="1508289" y="442925"/>
                  <a:pt x="1491175" y="383025"/>
                </a:cubicBezTo>
                <a:cubicBezTo>
                  <a:pt x="1487101" y="368767"/>
                  <a:pt x="1481182" y="355080"/>
                  <a:pt x="1477108" y="340822"/>
                </a:cubicBezTo>
                <a:cubicBezTo>
                  <a:pt x="1471797" y="322232"/>
                  <a:pt x="1468352" y="303141"/>
                  <a:pt x="1463040" y="284551"/>
                </a:cubicBezTo>
                <a:cubicBezTo>
                  <a:pt x="1458966" y="270293"/>
                  <a:pt x="1452569" y="256734"/>
                  <a:pt x="1448972" y="242348"/>
                </a:cubicBezTo>
                <a:cubicBezTo>
                  <a:pt x="1446753" y="233474"/>
                  <a:pt x="1428056" y="130176"/>
                  <a:pt x="1420837" y="115739"/>
                </a:cubicBezTo>
                <a:cubicBezTo>
                  <a:pt x="1414905" y="103876"/>
                  <a:pt x="1402080" y="96982"/>
                  <a:pt x="1392701" y="87603"/>
                </a:cubicBezTo>
                <a:cubicBezTo>
                  <a:pt x="1397390" y="106360"/>
                  <a:pt x="1403206" y="124871"/>
                  <a:pt x="1406769" y="143874"/>
                </a:cubicBezTo>
                <a:cubicBezTo>
                  <a:pt x="1417282" y="199944"/>
                  <a:pt x="1416864" y="258567"/>
                  <a:pt x="1434904" y="312686"/>
                </a:cubicBezTo>
                <a:lnTo>
                  <a:pt x="1463040" y="397092"/>
                </a:lnTo>
                <a:cubicBezTo>
                  <a:pt x="1467729" y="411160"/>
                  <a:pt x="1491176" y="443984"/>
                  <a:pt x="1477108" y="439295"/>
                </a:cubicBezTo>
                <a:lnTo>
                  <a:pt x="1434904" y="425228"/>
                </a:lnTo>
                <a:cubicBezTo>
                  <a:pt x="1408008" y="344535"/>
                  <a:pt x="1439046" y="416683"/>
                  <a:pt x="1392701" y="354889"/>
                </a:cubicBezTo>
                <a:cubicBezTo>
                  <a:pt x="1372412" y="327837"/>
                  <a:pt x="1325738" y="238404"/>
                  <a:pt x="1336431" y="270483"/>
                </a:cubicBezTo>
                <a:cubicBezTo>
                  <a:pt x="1360359" y="342270"/>
                  <a:pt x="1335223" y="287831"/>
                  <a:pt x="1392701" y="354889"/>
                </a:cubicBezTo>
                <a:cubicBezTo>
                  <a:pt x="1407960" y="372691"/>
                  <a:pt x="1419645" y="393358"/>
                  <a:pt x="1434904" y="411160"/>
                </a:cubicBezTo>
                <a:cubicBezTo>
                  <a:pt x="1479605" y="463311"/>
                  <a:pt x="1477787" y="449240"/>
                  <a:pt x="1533378" y="495566"/>
                </a:cubicBezTo>
                <a:cubicBezTo>
                  <a:pt x="1584872" y="538478"/>
                  <a:pt x="1534540" y="514711"/>
                  <a:pt x="1603717" y="537769"/>
                </a:cubicBezTo>
                <a:cubicBezTo>
                  <a:pt x="1622474" y="556526"/>
                  <a:pt x="1651600" y="568875"/>
                  <a:pt x="1659988" y="594040"/>
                </a:cubicBezTo>
                <a:cubicBezTo>
                  <a:pt x="1678249" y="648826"/>
                  <a:pt x="1663570" y="625758"/>
                  <a:pt x="1702191" y="664379"/>
                </a:cubicBezTo>
                <a:cubicBezTo>
                  <a:pt x="1702191" y="664379"/>
                  <a:pt x="1698609" y="632661"/>
                  <a:pt x="1688123" y="622175"/>
                </a:cubicBezTo>
                <a:lnTo>
                  <a:pt x="1645920" y="579972"/>
                </a:lnTo>
                <a:cubicBezTo>
                  <a:pt x="1641231" y="565904"/>
                  <a:pt x="1637988" y="551268"/>
                  <a:pt x="1631852" y="537769"/>
                </a:cubicBezTo>
                <a:cubicBezTo>
                  <a:pt x="1614496" y="499587"/>
                  <a:pt x="1588844" y="465018"/>
                  <a:pt x="1575581" y="425228"/>
                </a:cubicBezTo>
                <a:cubicBezTo>
                  <a:pt x="1570892" y="411160"/>
                  <a:pt x="1565588" y="397283"/>
                  <a:pt x="1561514" y="383025"/>
                </a:cubicBezTo>
                <a:cubicBezTo>
                  <a:pt x="1543776" y="320943"/>
                  <a:pt x="1553616" y="338520"/>
                  <a:pt x="1533378" y="284551"/>
                </a:cubicBezTo>
                <a:cubicBezTo>
                  <a:pt x="1506433" y="212698"/>
                  <a:pt x="1509080" y="221886"/>
                  <a:pt x="1477108" y="157942"/>
                </a:cubicBezTo>
                <a:cubicBezTo>
                  <a:pt x="1449559" y="240588"/>
                  <a:pt x="1466556" y="161461"/>
                  <a:pt x="1491175" y="284551"/>
                </a:cubicBezTo>
                <a:cubicBezTo>
                  <a:pt x="1495864" y="307997"/>
                  <a:pt x="1496847" y="332501"/>
                  <a:pt x="1505243" y="354889"/>
                </a:cubicBezTo>
                <a:cubicBezTo>
                  <a:pt x="1511180" y="370720"/>
                  <a:pt x="1524990" y="382412"/>
                  <a:pt x="1533378" y="397092"/>
                </a:cubicBezTo>
                <a:cubicBezTo>
                  <a:pt x="1543783" y="415300"/>
                  <a:pt x="1552135" y="434606"/>
                  <a:pt x="1561514" y="453363"/>
                </a:cubicBezTo>
                <a:cubicBezTo>
                  <a:pt x="1569378" y="484822"/>
                  <a:pt x="1590014" y="573485"/>
                  <a:pt x="1603717" y="594040"/>
                </a:cubicBezTo>
                <a:cubicBezTo>
                  <a:pt x="1613095" y="608108"/>
                  <a:pt x="1624291" y="621121"/>
                  <a:pt x="1631852" y="636243"/>
                </a:cubicBezTo>
                <a:cubicBezTo>
                  <a:pt x="1690095" y="752728"/>
                  <a:pt x="1593424" y="599701"/>
                  <a:pt x="1674055" y="720649"/>
                </a:cubicBezTo>
                <a:cubicBezTo>
                  <a:pt x="1678744" y="748784"/>
                  <a:pt x="1672301" y="781322"/>
                  <a:pt x="1688123" y="805055"/>
                </a:cubicBezTo>
                <a:cubicBezTo>
                  <a:pt x="1696349" y="817393"/>
                  <a:pt x="1702191" y="777681"/>
                  <a:pt x="1702191" y="762852"/>
                </a:cubicBezTo>
                <a:cubicBezTo>
                  <a:pt x="1702191" y="745189"/>
                  <a:pt x="1680689" y="684280"/>
                  <a:pt x="1674055" y="664379"/>
                </a:cubicBezTo>
                <a:cubicBezTo>
                  <a:pt x="1666767" y="518605"/>
                  <a:pt x="1676374" y="434499"/>
                  <a:pt x="1645920" y="312686"/>
                </a:cubicBezTo>
                <a:cubicBezTo>
                  <a:pt x="1642323" y="298300"/>
                  <a:pt x="1635926" y="284741"/>
                  <a:pt x="1631852" y="270483"/>
                </a:cubicBezTo>
                <a:cubicBezTo>
                  <a:pt x="1626540" y="251893"/>
                  <a:pt x="1625400" y="231983"/>
                  <a:pt x="1617784" y="214212"/>
                </a:cubicBezTo>
                <a:cubicBezTo>
                  <a:pt x="1611124" y="198672"/>
                  <a:pt x="1599027" y="186077"/>
                  <a:pt x="1589649" y="172009"/>
                </a:cubicBezTo>
                <a:cubicBezTo>
                  <a:pt x="1594338" y="190766"/>
                  <a:pt x="1599523" y="209406"/>
                  <a:pt x="1603717" y="228280"/>
                </a:cubicBezTo>
                <a:cubicBezTo>
                  <a:pt x="1608904" y="251621"/>
                  <a:pt x="1611493" y="275551"/>
                  <a:pt x="1617784" y="298619"/>
                </a:cubicBezTo>
                <a:cubicBezTo>
                  <a:pt x="1625587" y="327231"/>
                  <a:pt x="1638727" y="354253"/>
                  <a:pt x="1645920" y="383025"/>
                </a:cubicBezTo>
                <a:cubicBezTo>
                  <a:pt x="1650609" y="401782"/>
                  <a:pt x="1653874" y="420953"/>
                  <a:pt x="1659988" y="439295"/>
                </a:cubicBezTo>
                <a:cubicBezTo>
                  <a:pt x="1667974" y="463252"/>
                  <a:pt x="1679493" y="485902"/>
                  <a:pt x="1688123" y="509634"/>
                </a:cubicBezTo>
                <a:cubicBezTo>
                  <a:pt x="1698258" y="537506"/>
                  <a:pt x="1702995" y="567514"/>
                  <a:pt x="1716258" y="594040"/>
                </a:cubicBezTo>
                <a:cubicBezTo>
                  <a:pt x="1751026" y="663574"/>
                  <a:pt x="1737763" y="630416"/>
                  <a:pt x="1758461" y="692514"/>
                </a:cubicBezTo>
                <a:cubicBezTo>
                  <a:pt x="1785991" y="609927"/>
                  <a:pt x="1770528" y="676545"/>
                  <a:pt x="1758461" y="537769"/>
                </a:cubicBezTo>
                <a:cubicBezTo>
                  <a:pt x="1737208" y="293361"/>
                  <a:pt x="1767991" y="397543"/>
                  <a:pt x="1730326" y="284551"/>
                </a:cubicBezTo>
                <a:cubicBezTo>
                  <a:pt x="1725637" y="247037"/>
                  <a:pt x="1716258" y="134203"/>
                  <a:pt x="1716258" y="172009"/>
                </a:cubicBezTo>
                <a:cubicBezTo>
                  <a:pt x="1716258" y="274485"/>
                  <a:pt x="1729355" y="382539"/>
                  <a:pt x="1758461" y="481499"/>
                </a:cubicBezTo>
                <a:cubicBezTo>
                  <a:pt x="1769766" y="519936"/>
                  <a:pt x="1789151" y="555665"/>
                  <a:pt x="1800664" y="594040"/>
                </a:cubicBezTo>
                <a:cubicBezTo>
                  <a:pt x="1817331" y="649596"/>
                  <a:pt x="1824527" y="707826"/>
                  <a:pt x="1842868" y="762852"/>
                </a:cubicBezTo>
                <a:lnTo>
                  <a:pt x="1856935" y="805055"/>
                </a:lnTo>
                <a:cubicBezTo>
                  <a:pt x="1861624" y="790987"/>
                  <a:pt x="1871003" y="777681"/>
                  <a:pt x="1871003" y="762852"/>
                </a:cubicBezTo>
                <a:cubicBezTo>
                  <a:pt x="1871003" y="625163"/>
                  <a:pt x="1870772" y="635554"/>
                  <a:pt x="1842868" y="551837"/>
                </a:cubicBezTo>
                <a:cubicBezTo>
                  <a:pt x="1838179" y="519012"/>
                  <a:pt x="1833842" y="486135"/>
                  <a:pt x="1828800" y="453363"/>
                </a:cubicBezTo>
                <a:cubicBezTo>
                  <a:pt x="1824463" y="425171"/>
                  <a:pt x="1818270" y="397260"/>
                  <a:pt x="1814732" y="368957"/>
                </a:cubicBezTo>
                <a:cubicBezTo>
                  <a:pt x="1808887" y="322195"/>
                  <a:pt x="1779588" y="270431"/>
                  <a:pt x="1800664" y="228280"/>
                </a:cubicBezTo>
                <a:cubicBezTo>
                  <a:pt x="1817958" y="193694"/>
                  <a:pt x="1816572" y="304138"/>
                  <a:pt x="1828800" y="340822"/>
                </a:cubicBezTo>
                <a:cubicBezTo>
                  <a:pt x="1864496" y="447911"/>
                  <a:pt x="1851119" y="396147"/>
                  <a:pt x="1871003" y="495566"/>
                </a:cubicBezTo>
                <a:cubicBezTo>
                  <a:pt x="1875692" y="401781"/>
                  <a:pt x="1874100" y="307471"/>
                  <a:pt x="1885071" y="214212"/>
                </a:cubicBezTo>
                <a:cubicBezTo>
                  <a:pt x="1886804" y="199485"/>
                  <a:pt x="1896700" y="241788"/>
                  <a:pt x="1899138" y="256415"/>
                </a:cubicBezTo>
                <a:cubicBezTo>
                  <a:pt x="1906119" y="298300"/>
                  <a:pt x="1904878" y="341387"/>
                  <a:pt x="1913206" y="383025"/>
                </a:cubicBezTo>
                <a:cubicBezTo>
                  <a:pt x="1919022" y="412106"/>
                  <a:pt x="1931963" y="439296"/>
                  <a:pt x="1941341" y="467431"/>
                </a:cubicBezTo>
                <a:lnTo>
                  <a:pt x="1955409" y="509634"/>
                </a:lnTo>
                <a:cubicBezTo>
                  <a:pt x="1950720" y="429917"/>
                  <a:pt x="1941341" y="350338"/>
                  <a:pt x="1941341" y="270483"/>
                </a:cubicBezTo>
                <a:cubicBezTo>
                  <a:pt x="1941341" y="255654"/>
                  <a:pt x="1942146" y="221648"/>
                  <a:pt x="1955409" y="228280"/>
                </a:cubicBezTo>
                <a:cubicBezTo>
                  <a:pt x="1972702" y="236927"/>
                  <a:pt x="1963921" y="266032"/>
                  <a:pt x="1969477" y="284551"/>
                </a:cubicBezTo>
                <a:cubicBezTo>
                  <a:pt x="1977999" y="312957"/>
                  <a:pt x="1988234" y="340822"/>
                  <a:pt x="1997612" y="368957"/>
                </a:cubicBezTo>
                <a:lnTo>
                  <a:pt x="2011680" y="411160"/>
                </a:lnTo>
                <a:lnTo>
                  <a:pt x="2025748" y="453363"/>
                </a:lnTo>
                <a:cubicBezTo>
                  <a:pt x="2041459" y="170543"/>
                  <a:pt x="2013082" y="119944"/>
                  <a:pt x="2067951" y="284551"/>
                </a:cubicBezTo>
                <a:cubicBezTo>
                  <a:pt x="2072640" y="298619"/>
                  <a:pt x="2071532" y="316269"/>
                  <a:pt x="2082018" y="326754"/>
                </a:cubicBezTo>
                <a:lnTo>
                  <a:pt x="2110154" y="354889"/>
                </a:lnTo>
                <a:cubicBezTo>
                  <a:pt x="2114843" y="340821"/>
                  <a:pt x="2121783" y="327313"/>
                  <a:pt x="2124221" y="312686"/>
                </a:cubicBezTo>
                <a:cubicBezTo>
                  <a:pt x="2131202" y="270801"/>
                  <a:pt x="2108263" y="216103"/>
                  <a:pt x="2138289" y="186077"/>
                </a:cubicBezTo>
                <a:cubicBezTo>
                  <a:pt x="2159260" y="165106"/>
                  <a:pt x="2141748" y="254032"/>
                  <a:pt x="2166424" y="270483"/>
                </a:cubicBezTo>
                <a:lnTo>
                  <a:pt x="2208628" y="298619"/>
                </a:lnTo>
                <a:cubicBezTo>
                  <a:pt x="2200590" y="286561"/>
                  <a:pt x="2165085" y="221581"/>
                  <a:pt x="2138289" y="228280"/>
                </a:cubicBezTo>
                <a:cubicBezTo>
                  <a:pt x="2123903" y="231877"/>
                  <a:pt x="2128910" y="256415"/>
                  <a:pt x="2124221" y="270483"/>
                </a:cubicBezTo>
                <a:cubicBezTo>
                  <a:pt x="2119532" y="322065"/>
                  <a:pt x="2124383" y="375426"/>
                  <a:pt x="2110154" y="425228"/>
                </a:cubicBezTo>
                <a:cubicBezTo>
                  <a:pt x="2104843" y="443818"/>
                  <a:pt x="2103702" y="386728"/>
                  <a:pt x="2096086" y="368957"/>
                </a:cubicBezTo>
                <a:cubicBezTo>
                  <a:pt x="2089426" y="353417"/>
                  <a:pt x="2074818" y="342204"/>
                  <a:pt x="2067951" y="326754"/>
                </a:cubicBezTo>
                <a:cubicBezTo>
                  <a:pt x="2055906" y="299653"/>
                  <a:pt x="2049193" y="270483"/>
                  <a:pt x="2039815" y="242348"/>
                </a:cubicBezTo>
                <a:lnTo>
                  <a:pt x="2025748" y="200145"/>
                </a:lnTo>
                <a:cubicBezTo>
                  <a:pt x="1988233" y="312686"/>
                  <a:pt x="2025748" y="172010"/>
                  <a:pt x="2025748" y="284551"/>
                </a:cubicBezTo>
                <a:cubicBezTo>
                  <a:pt x="2025748" y="355045"/>
                  <a:pt x="2016369" y="425228"/>
                  <a:pt x="2011680" y="495566"/>
                </a:cubicBezTo>
                <a:cubicBezTo>
                  <a:pt x="2002301" y="476809"/>
                  <a:pt x="1993949" y="457503"/>
                  <a:pt x="1983544" y="439295"/>
                </a:cubicBezTo>
                <a:cubicBezTo>
                  <a:pt x="1975156" y="424615"/>
                  <a:pt x="1961346" y="412923"/>
                  <a:pt x="1955409" y="397092"/>
                </a:cubicBezTo>
                <a:cubicBezTo>
                  <a:pt x="1873595" y="178921"/>
                  <a:pt x="2007844" y="459763"/>
                  <a:pt x="1913206" y="270483"/>
                </a:cubicBezTo>
                <a:cubicBezTo>
                  <a:pt x="1908517" y="247037"/>
                  <a:pt x="1899138" y="224055"/>
                  <a:pt x="1899138" y="200145"/>
                </a:cubicBezTo>
                <a:cubicBezTo>
                  <a:pt x="1899138" y="185316"/>
                  <a:pt x="1907365" y="228718"/>
                  <a:pt x="1913206" y="242348"/>
                </a:cubicBezTo>
                <a:cubicBezTo>
                  <a:pt x="1921467" y="261623"/>
                  <a:pt x="1933080" y="279344"/>
                  <a:pt x="1941341" y="298619"/>
                </a:cubicBezTo>
                <a:cubicBezTo>
                  <a:pt x="1947182" y="312249"/>
                  <a:pt x="1946146" y="329243"/>
                  <a:pt x="1955409" y="340822"/>
                </a:cubicBezTo>
                <a:cubicBezTo>
                  <a:pt x="1965971" y="354024"/>
                  <a:pt x="1983544" y="359579"/>
                  <a:pt x="1997612" y="368957"/>
                </a:cubicBezTo>
                <a:cubicBezTo>
                  <a:pt x="2011680" y="364268"/>
                  <a:pt x="2031590" y="367227"/>
                  <a:pt x="2039815" y="354889"/>
                </a:cubicBezTo>
                <a:cubicBezTo>
                  <a:pt x="2053078" y="334994"/>
                  <a:pt x="2048084" y="307747"/>
                  <a:pt x="2053883" y="284551"/>
                </a:cubicBezTo>
                <a:cubicBezTo>
                  <a:pt x="2057480" y="270165"/>
                  <a:pt x="2063877" y="256606"/>
                  <a:pt x="2067951" y="242348"/>
                </a:cubicBezTo>
                <a:cubicBezTo>
                  <a:pt x="2073262" y="223758"/>
                  <a:pt x="2077329" y="204834"/>
                  <a:pt x="2082018" y="186077"/>
                </a:cubicBezTo>
                <a:cubicBezTo>
                  <a:pt x="2115349" y="219406"/>
                  <a:pt x="2150515" y="250892"/>
                  <a:pt x="2166424" y="298619"/>
                </a:cubicBezTo>
                <a:cubicBezTo>
                  <a:pt x="2184686" y="353405"/>
                  <a:pt x="2170006" y="330337"/>
                  <a:pt x="2208628" y="368957"/>
                </a:cubicBezTo>
                <a:cubicBezTo>
                  <a:pt x="2213317" y="312686"/>
                  <a:pt x="2213412" y="255842"/>
                  <a:pt x="2222695" y="200145"/>
                </a:cubicBezTo>
                <a:cubicBezTo>
                  <a:pt x="2227571" y="170891"/>
                  <a:pt x="2250831" y="115739"/>
                  <a:pt x="2250831" y="115739"/>
                </a:cubicBezTo>
                <a:cubicBezTo>
                  <a:pt x="2253460" y="126254"/>
                  <a:pt x="2270315" y="199794"/>
                  <a:pt x="2278966" y="214212"/>
                </a:cubicBezTo>
                <a:cubicBezTo>
                  <a:pt x="2285790" y="225585"/>
                  <a:pt x="2297723" y="232969"/>
                  <a:pt x="2307101" y="242348"/>
                </a:cubicBezTo>
                <a:lnTo>
                  <a:pt x="2363372" y="186077"/>
                </a:lnTo>
              </a:path>
            </a:pathLst>
          </a:custGeom>
          <a:noFill/>
          <a:ln w="381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ight Arrow 18">
            <a:hlinkClick r:id="rId3" action="ppaction://hlinksldjump"/>
          </p:cNvPr>
          <p:cNvSpPr/>
          <p:nvPr/>
        </p:nvSpPr>
        <p:spPr>
          <a:xfrm rot="1628053">
            <a:off x="2064665" y="1917585"/>
            <a:ext cx="1440160" cy="720080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Freeform 19"/>
          <p:cNvSpPr/>
          <p:nvPr/>
        </p:nvSpPr>
        <p:spPr>
          <a:xfrm>
            <a:off x="2987824" y="3140968"/>
            <a:ext cx="732282" cy="2334432"/>
          </a:xfrm>
          <a:custGeom>
            <a:avLst/>
            <a:gdLst>
              <a:gd name="connsiteX0" fmla="*/ 14829 w 732282"/>
              <a:gd name="connsiteY0" fmla="*/ 182075 h 2334432"/>
              <a:gd name="connsiteX1" fmla="*/ 14829 w 732282"/>
              <a:gd name="connsiteY1" fmla="*/ 393091 h 2334432"/>
              <a:gd name="connsiteX2" fmla="*/ 762 w 732282"/>
              <a:gd name="connsiteY2" fmla="*/ 646309 h 2334432"/>
              <a:gd name="connsiteX3" fmla="*/ 14829 w 732282"/>
              <a:gd name="connsiteY3" fmla="*/ 590038 h 2334432"/>
              <a:gd name="connsiteX4" fmla="*/ 57033 w 732282"/>
              <a:gd name="connsiteY4" fmla="*/ 533767 h 2334432"/>
              <a:gd name="connsiteX5" fmla="*/ 71100 w 732282"/>
              <a:gd name="connsiteY5" fmla="*/ 449361 h 2334432"/>
              <a:gd name="connsiteX6" fmla="*/ 85168 w 732282"/>
              <a:gd name="connsiteY6" fmla="*/ 407158 h 2334432"/>
              <a:gd name="connsiteX7" fmla="*/ 99236 w 732282"/>
              <a:gd name="connsiteY7" fmla="*/ 322752 h 2334432"/>
              <a:gd name="connsiteX8" fmla="*/ 113303 w 732282"/>
              <a:gd name="connsiteY8" fmla="*/ 280549 h 2334432"/>
              <a:gd name="connsiteX9" fmla="*/ 141439 w 732282"/>
              <a:gd name="connsiteY9" fmla="*/ 168007 h 2334432"/>
              <a:gd name="connsiteX10" fmla="*/ 155506 w 732282"/>
              <a:gd name="connsiteY10" fmla="*/ 83601 h 2334432"/>
              <a:gd name="connsiteX11" fmla="*/ 141439 w 732282"/>
              <a:gd name="connsiteY11" fmla="*/ 350887 h 2334432"/>
              <a:gd name="connsiteX12" fmla="*/ 99236 w 732282"/>
              <a:gd name="connsiteY12" fmla="*/ 505632 h 2334432"/>
              <a:gd name="connsiteX13" fmla="*/ 71100 w 732282"/>
              <a:gd name="connsiteY13" fmla="*/ 632241 h 2334432"/>
              <a:gd name="connsiteX14" fmla="*/ 57033 w 732282"/>
              <a:gd name="connsiteY14" fmla="*/ 927663 h 2334432"/>
              <a:gd name="connsiteX15" fmla="*/ 42965 w 732282"/>
              <a:gd name="connsiteY15" fmla="*/ 983934 h 2334432"/>
              <a:gd name="connsiteX16" fmla="*/ 28897 w 732282"/>
              <a:gd name="connsiteY16" fmla="*/ 1082407 h 2334432"/>
              <a:gd name="connsiteX17" fmla="*/ 14829 w 732282"/>
              <a:gd name="connsiteY17" fmla="*/ 1124611 h 2334432"/>
              <a:gd name="connsiteX18" fmla="*/ 42965 w 732282"/>
              <a:gd name="connsiteY18" fmla="*/ 1082407 h 2334432"/>
              <a:gd name="connsiteX19" fmla="*/ 57033 w 732282"/>
              <a:gd name="connsiteY19" fmla="*/ 1026137 h 2334432"/>
              <a:gd name="connsiteX20" fmla="*/ 85168 w 732282"/>
              <a:gd name="connsiteY20" fmla="*/ 941731 h 2334432"/>
              <a:gd name="connsiteX21" fmla="*/ 99236 w 732282"/>
              <a:gd name="connsiteY21" fmla="*/ 885460 h 2334432"/>
              <a:gd name="connsiteX22" fmla="*/ 127371 w 732282"/>
              <a:gd name="connsiteY22" fmla="*/ 843257 h 2334432"/>
              <a:gd name="connsiteX23" fmla="*/ 141439 w 732282"/>
              <a:gd name="connsiteY23" fmla="*/ 772918 h 2334432"/>
              <a:gd name="connsiteX24" fmla="*/ 169574 w 732282"/>
              <a:gd name="connsiteY24" fmla="*/ 674444 h 2334432"/>
              <a:gd name="connsiteX25" fmla="*/ 197709 w 732282"/>
              <a:gd name="connsiteY25" fmla="*/ 533767 h 2334432"/>
              <a:gd name="connsiteX26" fmla="*/ 211777 w 732282"/>
              <a:gd name="connsiteY26" fmla="*/ 407158 h 2334432"/>
              <a:gd name="connsiteX27" fmla="*/ 225845 w 732282"/>
              <a:gd name="connsiteY27" fmla="*/ 364955 h 2334432"/>
              <a:gd name="connsiteX28" fmla="*/ 253980 w 732282"/>
              <a:gd name="connsiteY28" fmla="*/ 238346 h 2334432"/>
              <a:gd name="connsiteX29" fmla="*/ 239913 w 732282"/>
              <a:gd name="connsiteY29" fmla="*/ 83601 h 2334432"/>
              <a:gd name="connsiteX30" fmla="*/ 225845 w 732282"/>
              <a:gd name="connsiteY30" fmla="*/ 125804 h 2334432"/>
              <a:gd name="connsiteX31" fmla="*/ 211777 w 732282"/>
              <a:gd name="connsiteY31" fmla="*/ 182075 h 2334432"/>
              <a:gd name="connsiteX32" fmla="*/ 197709 w 732282"/>
              <a:gd name="connsiteY32" fmla="*/ 252414 h 2334432"/>
              <a:gd name="connsiteX33" fmla="*/ 169574 w 732282"/>
              <a:gd name="connsiteY33" fmla="*/ 336820 h 2334432"/>
              <a:gd name="connsiteX34" fmla="*/ 141439 w 732282"/>
              <a:gd name="connsiteY34" fmla="*/ 449361 h 2334432"/>
              <a:gd name="connsiteX35" fmla="*/ 127371 w 732282"/>
              <a:gd name="connsiteY35" fmla="*/ 505632 h 2334432"/>
              <a:gd name="connsiteX36" fmla="*/ 99236 w 732282"/>
              <a:gd name="connsiteY36" fmla="*/ 547835 h 2334432"/>
              <a:gd name="connsiteX37" fmla="*/ 57033 w 732282"/>
              <a:gd name="connsiteY37" fmla="*/ 660377 h 2334432"/>
              <a:gd name="connsiteX38" fmla="*/ 28897 w 732282"/>
              <a:gd name="connsiteY38" fmla="*/ 744783 h 2334432"/>
              <a:gd name="connsiteX39" fmla="*/ 14829 w 732282"/>
              <a:gd name="connsiteY39" fmla="*/ 786986 h 2334432"/>
              <a:gd name="connsiteX40" fmla="*/ 28897 w 732282"/>
              <a:gd name="connsiteY40" fmla="*/ 575971 h 2334432"/>
              <a:gd name="connsiteX41" fmla="*/ 42965 w 732282"/>
              <a:gd name="connsiteY41" fmla="*/ 519700 h 2334432"/>
              <a:gd name="connsiteX42" fmla="*/ 57033 w 732282"/>
              <a:gd name="connsiteY42" fmla="*/ 449361 h 2334432"/>
              <a:gd name="connsiteX43" fmla="*/ 71100 w 732282"/>
              <a:gd name="connsiteY43" fmla="*/ 266481 h 2334432"/>
              <a:gd name="connsiteX44" fmla="*/ 99236 w 732282"/>
              <a:gd name="connsiteY44" fmla="*/ 168007 h 2334432"/>
              <a:gd name="connsiteX45" fmla="*/ 127371 w 732282"/>
              <a:gd name="connsiteY45" fmla="*/ 280549 h 2334432"/>
              <a:gd name="connsiteX46" fmla="*/ 99236 w 732282"/>
              <a:gd name="connsiteY46" fmla="*/ 744783 h 2334432"/>
              <a:gd name="connsiteX47" fmla="*/ 85168 w 732282"/>
              <a:gd name="connsiteY47" fmla="*/ 885460 h 2334432"/>
              <a:gd name="connsiteX48" fmla="*/ 71100 w 732282"/>
              <a:gd name="connsiteY48" fmla="*/ 941731 h 2334432"/>
              <a:gd name="connsiteX49" fmla="*/ 57033 w 732282"/>
              <a:gd name="connsiteY49" fmla="*/ 983934 h 2334432"/>
              <a:gd name="connsiteX50" fmla="*/ 71100 w 732282"/>
              <a:gd name="connsiteY50" fmla="*/ 913595 h 2334432"/>
              <a:gd name="connsiteX51" fmla="*/ 183642 w 732282"/>
              <a:gd name="connsiteY51" fmla="*/ 575971 h 2334432"/>
              <a:gd name="connsiteX52" fmla="*/ 211777 w 732282"/>
              <a:gd name="connsiteY52" fmla="*/ 477497 h 2334432"/>
              <a:gd name="connsiteX53" fmla="*/ 225845 w 732282"/>
              <a:gd name="connsiteY53" fmla="*/ 407158 h 2334432"/>
              <a:gd name="connsiteX54" fmla="*/ 239913 w 732282"/>
              <a:gd name="connsiteY54" fmla="*/ 364955 h 2334432"/>
              <a:gd name="connsiteX55" fmla="*/ 268048 w 732282"/>
              <a:gd name="connsiteY55" fmla="*/ 266481 h 2334432"/>
              <a:gd name="connsiteX56" fmla="*/ 282116 w 732282"/>
              <a:gd name="connsiteY56" fmla="*/ 153940 h 2334432"/>
              <a:gd name="connsiteX57" fmla="*/ 310251 w 732282"/>
              <a:gd name="connsiteY57" fmla="*/ 97669 h 2334432"/>
              <a:gd name="connsiteX58" fmla="*/ 282116 w 732282"/>
              <a:gd name="connsiteY58" fmla="*/ 350887 h 2334432"/>
              <a:gd name="connsiteX59" fmla="*/ 268048 w 732282"/>
              <a:gd name="connsiteY59" fmla="*/ 393091 h 2334432"/>
              <a:gd name="connsiteX60" fmla="*/ 211777 w 732282"/>
              <a:gd name="connsiteY60" fmla="*/ 533767 h 2334432"/>
              <a:gd name="connsiteX61" fmla="*/ 197709 w 732282"/>
              <a:gd name="connsiteY61" fmla="*/ 590038 h 2334432"/>
              <a:gd name="connsiteX62" fmla="*/ 169574 w 732282"/>
              <a:gd name="connsiteY62" fmla="*/ 632241 h 2334432"/>
              <a:gd name="connsiteX63" fmla="*/ 141439 w 732282"/>
              <a:gd name="connsiteY63" fmla="*/ 744783 h 2334432"/>
              <a:gd name="connsiteX64" fmla="*/ 113303 w 732282"/>
              <a:gd name="connsiteY64" fmla="*/ 829189 h 2334432"/>
              <a:gd name="connsiteX65" fmla="*/ 99236 w 732282"/>
              <a:gd name="connsiteY65" fmla="*/ 998001 h 2334432"/>
              <a:gd name="connsiteX66" fmla="*/ 85168 w 732282"/>
              <a:gd name="connsiteY66" fmla="*/ 1068340 h 2334432"/>
              <a:gd name="connsiteX67" fmla="*/ 71100 w 732282"/>
              <a:gd name="connsiteY67" fmla="*/ 1152746 h 2334432"/>
              <a:gd name="connsiteX68" fmla="*/ 42965 w 732282"/>
              <a:gd name="connsiteY68" fmla="*/ 1251220 h 2334432"/>
              <a:gd name="connsiteX69" fmla="*/ 14829 w 732282"/>
              <a:gd name="connsiteY69" fmla="*/ 1391897 h 2334432"/>
              <a:gd name="connsiteX70" fmla="*/ 762 w 732282"/>
              <a:gd name="connsiteY70" fmla="*/ 1434100 h 2334432"/>
              <a:gd name="connsiteX71" fmla="*/ 28897 w 732282"/>
              <a:gd name="connsiteY71" fmla="*/ 1293423 h 2334432"/>
              <a:gd name="connsiteX72" fmla="*/ 99236 w 732282"/>
              <a:gd name="connsiteY72" fmla="*/ 1152746 h 2334432"/>
              <a:gd name="connsiteX73" fmla="*/ 113303 w 732282"/>
              <a:gd name="connsiteY73" fmla="*/ 1096475 h 2334432"/>
              <a:gd name="connsiteX74" fmla="*/ 127371 w 732282"/>
              <a:gd name="connsiteY74" fmla="*/ 1054272 h 2334432"/>
              <a:gd name="connsiteX75" fmla="*/ 183642 w 732282"/>
              <a:gd name="connsiteY75" fmla="*/ 885460 h 2334432"/>
              <a:gd name="connsiteX76" fmla="*/ 197709 w 732282"/>
              <a:gd name="connsiteY76" fmla="*/ 815121 h 2334432"/>
              <a:gd name="connsiteX77" fmla="*/ 282116 w 732282"/>
              <a:gd name="connsiteY77" fmla="*/ 660377 h 2334432"/>
              <a:gd name="connsiteX78" fmla="*/ 296183 w 732282"/>
              <a:gd name="connsiteY78" fmla="*/ 604106 h 2334432"/>
              <a:gd name="connsiteX79" fmla="*/ 324319 w 732282"/>
              <a:gd name="connsiteY79" fmla="*/ 519700 h 2334432"/>
              <a:gd name="connsiteX80" fmla="*/ 338386 w 732282"/>
              <a:gd name="connsiteY80" fmla="*/ 421226 h 2334432"/>
              <a:gd name="connsiteX81" fmla="*/ 352454 w 732282"/>
              <a:gd name="connsiteY81" fmla="*/ 350887 h 2334432"/>
              <a:gd name="connsiteX82" fmla="*/ 366522 w 732282"/>
              <a:gd name="connsiteY82" fmla="*/ 266481 h 2334432"/>
              <a:gd name="connsiteX83" fmla="*/ 380589 w 732282"/>
              <a:gd name="connsiteY83" fmla="*/ 196143 h 2334432"/>
              <a:gd name="connsiteX84" fmla="*/ 408725 w 732282"/>
              <a:gd name="connsiteY84" fmla="*/ 111737 h 2334432"/>
              <a:gd name="connsiteX85" fmla="*/ 422793 w 732282"/>
              <a:gd name="connsiteY85" fmla="*/ 13263 h 2334432"/>
              <a:gd name="connsiteX86" fmla="*/ 436860 w 732282"/>
              <a:gd name="connsiteY86" fmla="*/ 55466 h 2334432"/>
              <a:gd name="connsiteX87" fmla="*/ 408725 w 732282"/>
              <a:gd name="connsiteY87" fmla="*/ 139872 h 2334432"/>
              <a:gd name="connsiteX88" fmla="*/ 380589 w 732282"/>
              <a:gd name="connsiteY88" fmla="*/ 252414 h 2334432"/>
              <a:gd name="connsiteX89" fmla="*/ 296183 w 732282"/>
              <a:gd name="connsiteY89" fmla="*/ 407158 h 2334432"/>
              <a:gd name="connsiteX90" fmla="*/ 253980 w 732282"/>
              <a:gd name="connsiteY90" fmla="*/ 533767 h 2334432"/>
              <a:gd name="connsiteX91" fmla="*/ 239913 w 732282"/>
              <a:gd name="connsiteY91" fmla="*/ 604106 h 2334432"/>
              <a:gd name="connsiteX92" fmla="*/ 197709 w 732282"/>
              <a:gd name="connsiteY92" fmla="*/ 702580 h 2334432"/>
              <a:gd name="connsiteX93" fmla="*/ 183642 w 732282"/>
              <a:gd name="connsiteY93" fmla="*/ 758851 h 2334432"/>
              <a:gd name="connsiteX94" fmla="*/ 169574 w 732282"/>
              <a:gd name="connsiteY94" fmla="*/ 801054 h 2334432"/>
              <a:gd name="connsiteX95" fmla="*/ 155506 w 732282"/>
              <a:gd name="connsiteY95" fmla="*/ 871392 h 2334432"/>
              <a:gd name="connsiteX96" fmla="*/ 141439 w 732282"/>
              <a:gd name="connsiteY96" fmla="*/ 927663 h 2334432"/>
              <a:gd name="connsiteX97" fmla="*/ 99236 w 732282"/>
              <a:gd name="connsiteY97" fmla="*/ 1237152 h 2334432"/>
              <a:gd name="connsiteX98" fmla="*/ 85168 w 732282"/>
              <a:gd name="connsiteY98" fmla="*/ 1279355 h 2334432"/>
              <a:gd name="connsiteX99" fmla="*/ 71100 w 732282"/>
              <a:gd name="connsiteY99" fmla="*/ 1335626 h 2334432"/>
              <a:gd name="connsiteX100" fmla="*/ 57033 w 732282"/>
              <a:gd name="connsiteY100" fmla="*/ 1420032 h 2334432"/>
              <a:gd name="connsiteX101" fmla="*/ 42965 w 732282"/>
              <a:gd name="connsiteY101" fmla="*/ 1462235 h 2334432"/>
              <a:gd name="connsiteX102" fmla="*/ 28897 w 732282"/>
              <a:gd name="connsiteY102" fmla="*/ 1532574 h 2334432"/>
              <a:gd name="connsiteX103" fmla="*/ 71100 w 732282"/>
              <a:gd name="connsiteY103" fmla="*/ 1293423 h 2334432"/>
              <a:gd name="connsiteX104" fmla="*/ 99236 w 732282"/>
              <a:gd name="connsiteY104" fmla="*/ 1251220 h 2334432"/>
              <a:gd name="connsiteX105" fmla="*/ 155506 w 732282"/>
              <a:gd name="connsiteY105" fmla="*/ 1068340 h 2334432"/>
              <a:gd name="connsiteX106" fmla="*/ 169574 w 732282"/>
              <a:gd name="connsiteY106" fmla="*/ 941731 h 2334432"/>
              <a:gd name="connsiteX107" fmla="*/ 183642 w 732282"/>
              <a:gd name="connsiteY107" fmla="*/ 899527 h 2334432"/>
              <a:gd name="connsiteX108" fmla="*/ 225845 w 732282"/>
              <a:gd name="connsiteY108" fmla="*/ 758851 h 2334432"/>
              <a:gd name="connsiteX109" fmla="*/ 253980 w 732282"/>
              <a:gd name="connsiteY109" fmla="*/ 716647 h 2334432"/>
              <a:gd name="connsiteX110" fmla="*/ 296183 w 732282"/>
              <a:gd name="connsiteY110" fmla="*/ 618174 h 2334432"/>
              <a:gd name="connsiteX111" fmla="*/ 338386 w 732282"/>
              <a:gd name="connsiteY111" fmla="*/ 575971 h 2334432"/>
              <a:gd name="connsiteX112" fmla="*/ 380589 w 732282"/>
              <a:gd name="connsiteY112" fmla="*/ 435294 h 2334432"/>
              <a:gd name="connsiteX113" fmla="*/ 394657 w 732282"/>
              <a:gd name="connsiteY113" fmla="*/ 393091 h 2334432"/>
              <a:gd name="connsiteX114" fmla="*/ 408725 w 732282"/>
              <a:gd name="connsiteY114" fmla="*/ 350887 h 2334432"/>
              <a:gd name="connsiteX115" fmla="*/ 436860 w 732282"/>
              <a:gd name="connsiteY115" fmla="*/ 308684 h 2334432"/>
              <a:gd name="connsiteX116" fmla="*/ 493131 w 732282"/>
              <a:gd name="connsiteY116" fmla="*/ 182075 h 2334432"/>
              <a:gd name="connsiteX117" fmla="*/ 507199 w 732282"/>
              <a:gd name="connsiteY117" fmla="*/ 125804 h 2334432"/>
              <a:gd name="connsiteX118" fmla="*/ 464996 w 732282"/>
              <a:gd name="connsiteY118" fmla="*/ 280549 h 2334432"/>
              <a:gd name="connsiteX119" fmla="*/ 450928 w 732282"/>
              <a:gd name="connsiteY119" fmla="*/ 322752 h 2334432"/>
              <a:gd name="connsiteX120" fmla="*/ 436860 w 732282"/>
              <a:gd name="connsiteY120" fmla="*/ 364955 h 2334432"/>
              <a:gd name="connsiteX121" fmla="*/ 408725 w 732282"/>
              <a:gd name="connsiteY121" fmla="*/ 407158 h 2334432"/>
              <a:gd name="connsiteX122" fmla="*/ 380589 w 732282"/>
              <a:gd name="connsiteY122" fmla="*/ 519700 h 2334432"/>
              <a:gd name="connsiteX123" fmla="*/ 352454 w 732282"/>
              <a:gd name="connsiteY123" fmla="*/ 646309 h 2334432"/>
              <a:gd name="connsiteX124" fmla="*/ 324319 w 732282"/>
              <a:gd name="connsiteY124" fmla="*/ 730715 h 2334432"/>
              <a:gd name="connsiteX125" fmla="*/ 310251 w 732282"/>
              <a:gd name="connsiteY125" fmla="*/ 801054 h 2334432"/>
              <a:gd name="connsiteX126" fmla="*/ 282116 w 732282"/>
              <a:gd name="connsiteY126" fmla="*/ 885460 h 2334432"/>
              <a:gd name="connsiteX127" fmla="*/ 268048 w 732282"/>
              <a:gd name="connsiteY127" fmla="*/ 941731 h 2334432"/>
              <a:gd name="connsiteX128" fmla="*/ 239913 w 732282"/>
              <a:gd name="connsiteY128" fmla="*/ 1124611 h 2334432"/>
              <a:gd name="connsiteX129" fmla="*/ 225845 w 732282"/>
              <a:gd name="connsiteY129" fmla="*/ 1180881 h 2334432"/>
              <a:gd name="connsiteX130" fmla="*/ 197709 w 732282"/>
              <a:gd name="connsiteY130" fmla="*/ 1223084 h 2334432"/>
              <a:gd name="connsiteX131" fmla="*/ 155506 w 732282"/>
              <a:gd name="connsiteY131" fmla="*/ 1420032 h 2334432"/>
              <a:gd name="connsiteX132" fmla="*/ 127371 w 732282"/>
              <a:gd name="connsiteY132" fmla="*/ 1462235 h 2334432"/>
              <a:gd name="connsiteX133" fmla="*/ 113303 w 732282"/>
              <a:gd name="connsiteY133" fmla="*/ 1518506 h 2334432"/>
              <a:gd name="connsiteX134" fmla="*/ 99236 w 732282"/>
              <a:gd name="connsiteY134" fmla="*/ 1560709 h 2334432"/>
              <a:gd name="connsiteX135" fmla="*/ 85168 w 732282"/>
              <a:gd name="connsiteY135" fmla="*/ 1659183 h 2334432"/>
              <a:gd name="connsiteX136" fmla="*/ 71100 w 732282"/>
              <a:gd name="connsiteY136" fmla="*/ 1715454 h 2334432"/>
              <a:gd name="connsiteX137" fmla="*/ 57033 w 732282"/>
              <a:gd name="connsiteY137" fmla="*/ 1785792 h 2334432"/>
              <a:gd name="connsiteX138" fmla="*/ 57033 w 732282"/>
              <a:gd name="connsiteY138" fmla="*/ 1532574 h 2334432"/>
              <a:gd name="connsiteX139" fmla="*/ 99236 w 732282"/>
              <a:gd name="connsiteY139" fmla="*/ 1209017 h 2334432"/>
              <a:gd name="connsiteX140" fmla="*/ 169574 w 732282"/>
              <a:gd name="connsiteY140" fmla="*/ 1012069 h 2334432"/>
              <a:gd name="connsiteX141" fmla="*/ 211777 w 732282"/>
              <a:gd name="connsiteY141" fmla="*/ 913595 h 2334432"/>
              <a:gd name="connsiteX142" fmla="*/ 225845 w 732282"/>
              <a:gd name="connsiteY142" fmla="*/ 969866 h 2334432"/>
              <a:gd name="connsiteX143" fmla="*/ 197709 w 732282"/>
              <a:gd name="connsiteY143" fmla="*/ 1209017 h 2334432"/>
              <a:gd name="connsiteX144" fmla="*/ 169574 w 732282"/>
              <a:gd name="connsiteY144" fmla="*/ 1377829 h 2334432"/>
              <a:gd name="connsiteX145" fmla="*/ 141439 w 732282"/>
              <a:gd name="connsiteY145" fmla="*/ 1420032 h 2334432"/>
              <a:gd name="connsiteX146" fmla="*/ 113303 w 732282"/>
              <a:gd name="connsiteY146" fmla="*/ 1448167 h 2334432"/>
              <a:gd name="connsiteX147" fmla="*/ 99236 w 732282"/>
              <a:gd name="connsiteY147" fmla="*/ 1391897 h 2334432"/>
              <a:gd name="connsiteX148" fmla="*/ 155506 w 732282"/>
              <a:gd name="connsiteY148" fmla="*/ 1180881 h 2334432"/>
              <a:gd name="connsiteX149" fmla="*/ 183642 w 732282"/>
              <a:gd name="connsiteY149" fmla="*/ 1068340 h 2334432"/>
              <a:gd name="connsiteX150" fmla="*/ 211777 w 732282"/>
              <a:gd name="connsiteY150" fmla="*/ 1026137 h 2334432"/>
              <a:gd name="connsiteX151" fmla="*/ 239913 w 732282"/>
              <a:gd name="connsiteY151" fmla="*/ 871392 h 2334432"/>
              <a:gd name="connsiteX152" fmla="*/ 268048 w 732282"/>
              <a:gd name="connsiteY152" fmla="*/ 815121 h 2334432"/>
              <a:gd name="connsiteX153" fmla="*/ 324319 w 732282"/>
              <a:gd name="connsiteY153" fmla="*/ 702580 h 2334432"/>
              <a:gd name="connsiteX154" fmla="*/ 380589 w 732282"/>
              <a:gd name="connsiteY154" fmla="*/ 561903 h 2334432"/>
              <a:gd name="connsiteX155" fmla="*/ 408725 w 732282"/>
              <a:gd name="connsiteY155" fmla="*/ 519700 h 2334432"/>
              <a:gd name="connsiteX156" fmla="*/ 464996 w 732282"/>
              <a:gd name="connsiteY156" fmla="*/ 407158 h 2334432"/>
              <a:gd name="connsiteX157" fmla="*/ 507199 w 732282"/>
              <a:gd name="connsiteY157" fmla="*/ 252414 h 2334432"/>
              <a:gd name="connsiteX158" fmla="*/ 549402 w 732282"/>
              <a:gd name="connsiteY158" fmla="*/ 168007 h 2334432"/>
              <a:gd name="connsiteX159" fmla="*/ 591605 w 732282"/>
              <a:gd name="connsiteY159" fmla="*/ 83601 h 2334432"/>
              <a:gd name="connsiteX160" fmla="*/ 605673 w 732282"/>
              <a:gd name="connsiteY160" fmla="*/ 125804 h 2334432"/>
              <a:gd name="connsiteX161" fmla="*/ 577537 w 732282"/>
              <a:gd name="connsiteY161" fmla="*/ 224278 h 2334432"/>
              <a:gd name="connsiteX162" fmla="*/ 563469 w 732282"/>
              <a:gd name="connsiteY162" fmla="*/ 336820 h 2334432"/>
              <a:gd name="connsiteX163" fmla="*/ 549402 w 732282"/>
              <a:gd name="connsiteY163" fmla="*/ 393091 h 2334432"/>
              <a:gd name="connsiteX164" fmla="*/ 535334 w 732282"/>
              <a:gd name="connsiteY164" fmla="*/ 716647 h 2334432"/>
              <a:gd name="connsiteX165" fmla="*/ 507199 w 732282"/>
              <a:gd name="connsiteY165" fmla="*/ 801054 h 2334432"/>
              <a:gd name="connsiteX166" fmla="*/ 493131 w 732282"/>
              <a:gd name="connsiteY166" fmla="*/ 843257 h 2334432"/>
              <a:gd name="connsiteX167" fmla="*/ 464996 w 732282"/>
              <a:gd name="connsiteY167" fmla="*/ 885460 h 2334432"/>
              <a:gd name="connsiteX168" fmla="*/ 394657 w 732282"/>
              <a:gd name="connsiteY168" fmla="*/ 1012069 h 2334432"/>
              <a:gd name="connsiteX169" fmla="*/ 352454 w 732282"/>
              <a:gd name="connsiteY169" fmla="*/ 1110543 h 2334432"/>
              <a:gd name="connsiteX170" fmla="*/ 324319 w 732282"/>
              <a:gd name="connsiteY170" fmla="*/ 1194949 h 2334432"/>
              <a:gd name="connsiteX171" fmla="*/ 310251 w 732282"/>
              <a:gd name="connsiteY171" fmla="*/ 1237152 h 2334432"/>
              <a:gd name="connsiteX172" fmla="*/ 253980 w 732282"/>
              <a:gd name="connsiteY172" fmla="*/ 1349694 h 2334432"/>
              <a:gd name="connsiteX173" fmla="*/ 225845 w 732282"/>
              <a:gd name="connsiteY173" fmla="*/ 1391897 h 2334432"/>
              <a:gd name="connsiteX174" fmla="*/ 211777 w 732282"/>
              <a:gd name="connsiteY174" fmla="*/ 1434100 h 2334432"/>
              <a:gd name="connsiteX175" fmla="*/ 141439 w 732282"/>
              <a:gd name="connsiteY175" fmla="*/ 1532574 h 2334432"/>
              <a:gd name="connsiteX176" fmla="*/ 85168 w 732282"/>
              <a:gd name="connsiteY176" fmla="*/ 1645115 h 2334432"/>
              <a:gd name="connsiteX177" fmla="*/ 57033 w 732282"/>
              <a:gd name="connsiteY177" fmla="*/ 1799860 h 2334432"/>
              <a:gd name="connsiteX178" fmla="*/ 42965 w 732282"/>
              <a:gd name="connsiteY178" fmla="*/ 1870198 h 2334432"/>
              <a:gd name="connsiteX179" fmla="*/ 14829 w 732282"/>
              <a:gd name="connsiteY179" fmla="*/ 1954604 h 2334432"/>
              <a:gd name="connsiteX180" fmla="*/ 57033 w 732282"/>
              <a:gd name="connsiteY180" fmla="*/ 1631047 h 2334432"/>
              <a:gd name="connsiteX181" fmla="*/ 99236 w 732282"/>
              <a:gd name="connsiteY181" fmla="*/ 1532574 h 2334432"/>
              <a:gd name="connsiteX182" fmla="*/ 113303 w 732282"/>
              <a:gd name="connsiteY182" fmla="*/ 1490371 h 2334432"/>
              <a:gd name="connsiteX183" fmla="*/ 127371 w 732282"/>
              <a:gd name="connsiteY183" fmla="*/ 1434100 h 2334432"/>
              <a:gd name="connsiteX184" fmla="*/ 169574 w 732282"/>
              <a:gd name="connsiteY184" fmla="*/ 1363761 h 2334432"/>
              <a:gd name="connsiteX185" fmla="*/ 225845 w 732282"/>
              <a:gd name="connsiteY185" fmla="*/ 1251220 h 2334432"/>
              <a:gd name="connsiteX186" fmla="*/ 239913 w 732282"/>
              <a:gd name="connsiteY186" fmla="*/ 1194949 h 2334432"/>
              <a:gd name="connsiteX187" fmla="*/ 253980 w 732282"/>
              <a:gd name="connsiteY187" fmla="*/ 1152746 h 2334432"/>
              <a:gd name="connsiteX188" fmla="*/ 282116 w 732282"/>
              <a:gd name="connsiteY188" fmla="*/ 1040204 h 2334432"/>
              <a:gd name="connsiteX189" fmla="*/ 310251 w 732282"/>
              <a:gd name="connsiteY189" fmla="*/ 969866 h 2334432"/>
              <a:gd name="connsiteX190" fmla="*/ 324319 w 732282"/>
              <a:gd name="connsiteY190" fmla="*/ 913595 h 2334432"/>
              <a:gd name="connsiteX191" fmla="*/ 366522 w 732282"/>
              <a:gd name="connsiteY191" fmla="*/ 801054 h 2334432"/>
              <a:gd name="connsiteX192" fmla="*/ 380589 w 732282"/>
              <a:gd name="connsiteY192" fmla="*/ 730715 h 2334432"/>
              <a:gd name="connsiteX193" fmla="*/ 394657 w 732282"/>
              <a:gd name="connsiteY193" fmla="*/ 688512 h 2334432"/>
              <a:gd name="connsiteX194" fmla="*/ 408725 w 732282"/>
              <a:gd name="connsiteY194" fmla="*/ 632241 h 2334432"/>
              <a:gd name="connsiteX195" fmla="*/ 422793 w 732282"/>
              <a:gd name="connsiteY195" fmla="*/ 590038 h 2334432"/>
              <a:gd name="connsiteX196" fmla="*/ 450928 w 732282"/>
              <a:gd name="connsiteY196" fmla="*/ 491564 h 2334432"/>
              <a:gd name="connsiteX197" fmla="*/ 521266 w 732282"/>
              <a:gd name="connsiteY197" fmla="*/ 379023 h 2334432"/>
              <a:gd name="connsiteX198" fmla="*/ 577537 w 732282"/>
              <a:gd name="connsiteY198" fmla="*/ 308684 h 2334432"/>
              <a:gd name="connsiteX199" fmla="*/ 591605 w 732282"/>
              <a:gd name="connsiteY199" fmla="*/ 252414 h 2334432"/>
              <a:gd name="connsiteX200" fmla="*/ 619740 w 732282"/>
              <a:gd name="connsiteY200" fmla="*/ 224278 h 2334432"/>
              <a:gd name="connsiteX201" fmla="*/ 577537 w 732282"/>
              <a:gd name="connsiteY201" fmla="*/ 280549 h 2334432"/>
              <a:gd name="connsiteX202" fmla="*/ 535334 w 732282"/>
              <a:gd name="connsiteY202" fmla="*/ 435294 h 2334432"/>
              <a:gd name="connsiteX203" fmla="*/ 521266 w 732282"/>
              <a:gd name="connsiteY203" fmla="*/ 618174 h 2334432"/>
              <a:gd name="connsiteX204" fmla="*/ 507199 w 732282"/>
              <a:gd name="connsiteY204" fmla="*/ 660377 h 2334432"/>
              <a:gd name="connsiteX205" fmla="*/ 464996 w 732282"/>
              <a:gd name="connsiteY205" fmla="*/ 786986 h 2334432"/>
              <a:gd name="connsiteX206" fmla="*/ 394657 w 732282"/>
              <a:gd name="connsiteY206" fmla="*/ 1012069 h 2334432"/>
              <a:gd name="connsiteX207" fmla="*/ 282116 w 732282"/>
              <a:gd name="connsiteY207" fmla="*/ 1251220 h 2334432"/>
              <a:gd name="connsiteX208" fmla="*/ 253980 w 732282"/>
              <a:gd name="connsiteY208" fmla="*/ 1279355 h 2334432"/>
              <a:gd name="connsiteX209" fmla="*/ 239913 w 732282"/>
              <a:gd name="connsiteY209" fmla="*/ 1349694 h 2334432"/>
              <a:gd name="connsiteX210" fmla="*/ 211777 w 732282"/>
              <a:gd name="connsiteY210" fmla="*/ 1391897 h 2334432"/>
              <a:gd name="connsiteX211" fmla="*/ 310251 w 732282"/>
              <a:gd name="connsiteY211" fmla="*/ 1068340 h 2334432"/>
              <a:gd name="connsiteX212" fmla="*/ 338386 w 732282"/>
              <a:gd name="connsiteY212" fmla="*/ 969866 h 2334432"/>
              <a:gd name="connsiteX213" fmla="*/ 366522 w 732282"/>
              <a:gd name="connsiteY213" fmla="*/ 857324 h 2334432"/>
              <a:gd name="connsiteX214" fmla="*/ 394657 w 732282"/>
              <a:gd name="connsiteY214" fmla="*/ 815121 h 2334432"/>
              <a:gd name="connsiteX215" fmla="*/ 436860 w 732282"/>
              <a:gd name="connsiteY215" fmla="*/ 730715 h 2334432"/>
              <a:gd name="connsiteX216" fmla="*/ 464996 w 732282"/>
              <a:gd name="connsiteY216" fmla="*/ 604106 h 2334432"/>
              <a:gd name="connsiteX217" fmla="*/ 479063 w 732282"/>
              <a:gd name="connsiteY217" fmla="*/ 547835 h 2334432"/>
              <a:gd name="connsiteX218" fmla="*/ 535334 w 732282"/>
              <a:gd name="connsiteY218" fmla="*/ 407158 h 2334432"/>
              <a:gd name="connsiteX219" fmla="*/ 577537 w 732282"/>
              <a:gd name="connsiteY219" fmla="*/ 280549 h 2334432"/>
              <a:gd name="connsiteX220" fmla="*/ 619740 w 732282"/>
              <a:gd name="connsiteY220" fmla="*/ 139872 h 2334432"/>
              <a:gd name="connsiteX221" fmla="*/ 633808 w 732282"/>
              <a:gd name="connsiteY221" fmla="*/ 97669 h 2334432"/>
              <a:gd name="connsiteX222" fmla="*/ 676011 w 732282"/>
              <a:gd name="connsiteY222" fmla="*/ 55466 h 2334432"/>
              <a:gd name="connsiteX223" fmla="*/ 647876 w 732282"/>
              <a:gd name="connsiteY223" fmla="*/ 224278 h 2334432"/>
              <a:gd name="connsiteX224" fmla="*/ 633808 w 732282"/>
              <a:gd name="connsiteY224" fmla="*/ 266481 h 2334432"/>
              <a:gd name="connsiteX225" fmla="*/ 619740 w 732282"/>
              <a:gd name="connsiteY225" fmla="*/ 322752 h 2334432"/>
              <a:gd name="connsiteX226" fmla="*/ 591605 w 732282"/>
              <a:gd name="connsiteY226" fmla="*/ 379023 h 2334432"/>
              <a:gd name="connsiteX227" fmla="*/ 577537 w 732282"/>
              <a:gd name="connsiteY227" fmla="*/ 421226 h 2334432"/>
              <a:gd name="connsiteX228" fmla="*/ 563469 w 732282"/>
              <a:gd name="connsiteY228" fmla="*/ 477497 h 2334432"/>
              <a:gd name="connsiteX229" fmla="*/ 535334 w 732282"/>
              <a:gd name="connsiteY229" fmla="*/ 519700 h 2334432"/>
              <a:gd name="connsiteX230" fmla="*/ 507199 w 732282"/>
              <a:gd name="connsiteY230" fmla="*/ 632241 h 2334432"/>
              <a:gd name="connsiteX231" fmla="*/ 450928 w 732282"/>
              <a:gd name="connsiteY231" fmla="*/ 786986 h 2334432"/>
              <a:gd name="connsiteX232" fmla="*/ 436860 w 732282"/>
              <a:gd name="connsiteY232" fmla="*/ 843257 h 2334432"/>
              <a:gd name="connsiteX233" fmla="*/ 408725 w 732282"/>
              <a:gd name="connsiteY233" fmla="*/ 969866 h 2334432"/>
              <a:gd name="connsiteX234" fmla="*/ 338386 w 732282"/>
              <a:gd name="connsiteY234" fmla="*/ 1152746 h 2334432"/>
              <a:gd name="connsiteX235" fmla="*/ 324319 w 732282"/>
              <a:gd name="connsiteY235" fmla="*/ 1209017 h 2334432"/>
              <a:gd name="connsiteX236" fmla="*/ 310251 w 732282"/>
              <a:gd name="connsiteY236" fmla="*/ 1321558 h 2334432"/>
              <a:gd name="connsiteX237" fmla="*/ 282116 w 732282"/>
              <a:gd name="connsiteY237" fmla="*/ 1420032 h 2334432"/>
              <a:gd name="connsiteX238" fmla="*/ 268048 w 732282"/>
              <a:gd name="connsiteY238" fmla="*/ 1476303 h 2334432"/>
              <a:gd name="connsiteX239" fmla="*/ 211777 w 732282"/>
              <a:gd name="connsiteY239" fmla="*/ 1546641 h 2334432"/>
              <a:gd name="connsiteX240" fmla="*/ 141439 w 732282"/>
              <a:gd name="connsiteY240" fmla="*/ 1659183 h 2334432"/>
              <a:gd name="connsiteX241" fmla="*/ 127371 w 732282"/>
              <a:gd name="connsiteY241" fmla="*/ 1701386 h 2334432"/>
              <a:gd name="connsiteX242" fmla="*/ 85168 w 732282"/>
              <a:gd name="connsiteY242" fmla="*/ 1785792 h 2334432"/>
              <a:gd name="connsiteX243" fmla="*/ 71100 w 732282"/>
              <a:gd name="connsiteY243" fmla="*/ 1926469 h 2334432"/>
              <a:gd name="connsiteX244" fmla="*/ 85168 w 732282"/>
              <a:gd name="connsiteY244" fmla="*/ 1968672 h 2334432"/>
              <a:gd name="connsiteX245" fmla="*/ 113303 w 732282"/>
              <a:gd name="connsiteY245" fmla="*/ 1842063 h 2334432"/>
              <a:gd name="connsiteX246" fmla="*/ 127371 w 732282"/>
              <a:gd name="connsiteY246" fmla="*/ 1771724 h 2334432"/>
              <a:gd name="connsiteX247" fmla="*/ 155506 w 732282"/>
              <a:gd name="connsiteY247" fmla="*/ 1701386 h 2334432"/>
              <a:gd name="connsiteX248" fmla="*/ 211777 w 732282"/>
              <a:gd name="connsiteY248" fmla="*/ 1602912 h 2334432"/>
              <a:gd name="connsiteX249" fmla="*/ 239913 w 732282"/>
              <a:gd name="connsiteY249" fmla="*/ 1518506 h 2334432"/>
              <a:gd name="connsiteX250" fmla="*/ 253980 w 732282"/>
              <a:gd name="connsiteY250" fmla="*/ 1462235 h 2334432"/>
              <a:gd name="connsiteX251" fmla="*/ 282116 w 732282"/>
              <a:gd name="connsiteY251" fmla="*/ 1405964 h 2334432"/>
              <a:gd name="connsiteX252" fmla="*/ 310251 w 732282"/>
              <a:gd name="connsiteY252" fmla="*/ 1321558 h 2334432"/>
              <a:gd name="connsiteX253" fmla="*/ 366522 w 732282"/>
              <a:gd name="connsiteY253" fmla="*/ 1209017 h 2334432"/>
              <a:gd name="connsiteX254" fmla="*/ 408725 w 732282"/>
              <a:gd name="connsiteY254" fmla="*/ 1040204 h 2334432"/>
              <a:gd name="connsiteX255" fmla="*/ 422793 w 732282"/>
              <a:gd name="connsiteY255" fmla="*/ 998001 h 2334432"/>
              <a:gd name="connsiteX256" fmla="*/ 436860 w 732282"/>
              <a:gd name="connsiteY256" fmla="*/ 955798 h 2334432"/>
              <a:gd name="connsiteX257" fmla="*/ 493131 w 732282"/>
              <a:gd name="connsiteY257" fmla="*/ 871392 h 2334432"/>
              <a:gd name="connsiteX258" fmla="*/ 507199 w 732282"/>
              <a:gd name="connsiteY258" fmla="*/ 815121 h 2334432"/>
              <a:gd name="connsiteX259" fmla="*/ 535334 w 732282"/>
              <a:gd name="connsiteY259" fmla="*/ 772918 h 2334432"/>
              <a:gd name="connsiteX260" fmla="*/ 563469 w 732282"/>
              <a:gd name="connsiteY260" fmla="*/ 716647 h 2334432"/>
              <a:gd name="connsiteX261" fmla="*/ 577537 w 732282"/>
              <a:gd name="connsiteY261" fmla="*/ 660377 h 2334432"/>
              <a:gd name="connsiteX262" fmla="*/ 591605 w 732282"/>
              <a:gd name="connsiteY262" fmla="*/ 618174 h 2334432"/>
              <a:gd name="connsiteX263" fmla="*/ 605673 w 732282"/>
              <a:gd name="connsiteY263" fmla="*/ 561903 h 2334432"/>
              <a:gd name="connsiteX264" fmla="*/ 647876 w 732282"/>
              <a:gd name="connsiteY264" fmla="*/ 435294 h 2334432"/>
              <a:gd name="connsiteX265" fmla="*/ 676011 w 732282"/>
              <a:gd name="connsiteY265" fmla="*/ 336820 h 2334432"/>
              <a:gd name="connsiteX266" fmla="*/ 704146 w 732282"/>
              <a:gd name="connsiteY266" fmla="*/ 252414 h 2334432"/>
              <a:gd name="connsiteX267" fmla="*/ 718214 w 732282"/>
              <a:gd name="connsiteY267" fmla="*/ 210211 h 2334432"/>
              <a:gd name="connsiteX268" fmla="*/ 676011 w 732282"/>
              <a:gd name="connsiteY268" fmla="*/ 379023 h 2334432"/>
              <a:gd name="connsiteX269" fmla="*/ 619740 w 732282"/>
              <a:gd name="connsiteY269" fmla="*/ 590038 h 2334432"/>
              <a:gd name="connsiteX270" fmla="*/ 591605 w 732282"/>
              <a:gd name="connsiteY270" fmla="*/ 674444 h 2334432"/>
              <a:gd name="connsiteX271" fmla="*/ 577537 w 732282"/>
              <a:gd name="connsiteY271" fmla="*/ 716647 h 2334432"/>
              <a:gd name="connsiteX272" fmla="*/ 535334 w 732282"/>
              <a:gd name="connsiteY272" fmla="*/ 955798 h 2334432"/>
              <a:gd name="connsiteX273" fmla="*/ 493131 w 732282"/>
              <a:gd name="connsiteY273" fmla="*/ 1096475 h 2334432"/>
              <a:gd name="connsiteX274" fmla="*/ 380589 w 732282"/>
              <a:gd name="connsiteY274" fmla="*/ 1321558 h 2334432"/>
              <a:gd name="connsiteX275" fmla="*/ 338386 w 732282"/>
              <a:gd name="connsiteY275" fmla="*/ 1391897 h 2334432"/>
              <a:gd name="connsiteX276" fmla="*/ 253980 w 732282"/>
              <a:gd name="connsiteY276" fmla="*/ 1602912 h 2334432"/>
              <a:gd name="connsiteX277" fmla="*/ 211777 w 732282"/>
              <a:gd name="connsiteY277" fmla="*/ 1701386 h 2334432"/>
              <a:gd name="connsiteX278" fmla="*/ 197709 w 732282"/>
              <a:gd name="connsiteY278" fmla="*/ 1771724 h 2334432"/>
              <a:gd name="connsiteX279" fmla="*/ 183642 w 732282"/>
              <a:gd name="connsiteY279" fmla="*/ 1827995 h 2334432"/>
              <a:gd name="connsiteX280" fmla="*/ 169574 w 732282"/>
              <a:gd name="connsiteY280" fmla="*/ 1940537 h 2334432"/>
              <a:gd name="connsiteX281" fmla="*/ 113303 w 732282"/>
              <a:gd name="connsiteY281" fmla="*/ 2067146 h 2334432"/>
              <a:gd name="connsiteX282" fmla="*/ 99236 w 732282"/>
              <a:gd name="connsiteY282" fmla="*/ 2109349 h 2334432"/>
              <a:gd name="connsiteX283" fmla="*/ 71100 w 732282"/>
              <a:gd name="connsiteY283" fmla="*/ 2151552 h 2334432"/>
              <a:gd name="connsiteX284" fmla="*/ 57033 w 732282"/>
              <a:gd name="connsiteY284" fmla="*/ 2207823 h 2334432"/>
              <a:gd name="connsiteX285" fmla="*/ 762 w 732282"/>
              <a:gd name="connsiteY285" fmla="*/ 2334432 h 2334432"/>
              <a:gd name="connsiteX286" fmla="*/ 28897 w 732282"/>
              <a:gd name="connsiteY286" fmla="*/ 2081214 h 2334432"/>
              <a:gd name="connsiteX287" fmla="*/ 57033 w 732282"/>
              <a:gd name="connsiteY287" fmla="*/ 1996807 h 2334432"/>
              <a:gd name="connsiteX288" fmla="*/ 71100 w 732282"/>
              <a:gd name="connsiteY288" fmla="*/ 1954604 h 2334432"/>
              <a:gd name="connsiteX289" fmla="*/ 85168 w 732282"/>
              <a:gd name="connsiteY289" fmla="*/ 1799860 h 2334432"/>
              <a:gd name="connsiteX290" fmla="*/ 141439 w 732282"/>
              <a:gd name="connsiteY290" fmla="*/ 1673251 h 2334432"/>
              <a:gd name="connsiteX291" fmla="*/ 169574 w 732282"/>
              <a:gd name="connsiteY291" fmla="*/ 1602912 h 2334432"/>
              <a:gd name="connsiteX292" fmla="*/ 197709 w 732282"/>
              <a:gd name="connsiteY292" fmla="*/ 1518506 h 2334432"/>
              <a:gd name="connsiteX293" fmla="*/ 324319 w 732282"/>
              <a:gd name="connsiteY293" fmla="*/ 1194949 h 2334432"/>
              <a:gd name="connsiteX294" fmla="*/ 408725 w 732282"/>
              <a:gd name="connsiteY294" fmla="*/ 1068340 h 2334432"/>
              <a:gd name="connsiteX295" fmla="*/ 507199 w 732282"/>
              <a:gd name="connsiteY295" fmla="*/ 885460 h 2334432"/>
              <a:gd name="connsiteX296" fmla="*/ 535334 w 732282"/>
              <a:gd name="connsiteY296" fmla="*/ 857324 h 2334432"/>
              <a:gd name="connsiteX297" fmla="*/ 549402 w 732282"/>
              <a:gd name="connsiteY297" fmla="*/ 744783 h 2334432"/>
              <a:gd name="connsiteX298" fmla="*/ 605673 w 732282"/>
              <a:gd name="connsiteY298" fmla="*/ 632241 h 2334432"/>
              <a:gd name="connsiteX299" fmla="*/ 619740 w 732282"/>
              <a:gd name="connsiteY299" fmla="*/ 575971 h 2334432"/>
              <a:gd name="connsiteX300" fmla="*/ 647876 w 732282"/>
              <a:gd name="connsiteY300" fmla="*/ 491564 h 2334432"/>
              <a:gd name="connsiteX301" fmla="*/ 676011 w 732282"/>
              <a:gd name="connsiteY301" fmla="*/ 379023 h 2334432"/>
              <a:gd name="connsiteX302" fmla="*/ 704146 w 732282"/>
              <a:gd name="connsiteY302" fmla="*/ 336820 h 2334432"/>
              <a:gd name="connsiteX303" fmla="*/ 732282 w 732282"/>
              <a:gd name="connsiteY303" fmla="*/ 238346 h 2334432"/>
              <a:gd name="connsiteX304" fmla="*/ 718214 w 732282"/>
              <a:gd name="connsiteY304" fmla="*/ 280549 h 2334432"/>
              <a:gd name="connsiteX305" fmla="*/ 690079 w 732282"/>
              <a:gd name="connsiteY305" fmla="*/ 505632 h 2334432"/>
              <a:gd name="connsiteX306" fmla="*/ 661943 w 732282"/>
              <a:gd name="connsiteY306" fmla="*/ 632241 h 2334432"/>
              <a:gd name="connsiteX307" fmla="*/ 633808 w 732282"/>
              <a:gd name="connsiteY307" fmla="*/ 660377 h 2334432"/>
              <a:gd name="connsiteX308" fmla="*/ 605673 w 732282"/>
              <a:gd name="connsiteY308" fmla="*/ 772918 h 2334432"/>
              <a:gd name="connsiteX309" fmla="*/ 591605 w 732282"/>
              <a:gd name="connsiteY309" fmla="*/ 843257 h 2334432"/>
              <a:gd name="connsiteX310" fmla="*/ 577537 w 732282"/>
              <a:gd name="connsiteY310" fmla="*/ 885460 h 2334432"/>
              <a:gd name="connsiteX311" fmla="*/ 507199 w 732282"/>
              <a:gd name="connsiteY311" fmla="*/ 1026137 h 2334432"/>
              <a:gd name="connsiteX312" fmla="*/ 479063 w 732282"/>
              <a:gd name="connsiteY312" fmla="*/ 1054272 h 2334432"/>
              <a:gd name="connsiteX313" fmla="*/ 422793 w 732282"/>
              <a:gd name="connsiteY313" fmla="*/ 1194949 h 2334432"/>
              <a:gd name="connsiteX314" fmla="*/ 366522 w 732282"/>
              <a:gd name="connsiteY314" fmla="*/ 1265287 h 2334432"/>
              <a:gd name="connsiteX315" fmla="*/ 310251 w 732282"/>
              <a:gd name="connsiteY315" fmla="*/ 1335626 h 2334432"/>
              <a:gd name="connsiteX316" fmla="*/ 253980 w 732282"/>
              <a:gd name="connsiteY316" fmla="*/ 1420032 h 2334432"/>
              <a:gd name="connsiteX317" fmla="*/ 239913 w 732282"/>
              <a:gd name="connsiteY317" fmla="*/ 1504438 h 2334432"/>
              <a:gd name="connsiteX318" fmla="*/ 211777 w 732282"/>
              <a:gd name="connsiteY318" fmla="*/ 1659183 h 2334432"/>
              <a:gd name="connsiteX319" fmla="*/ 155506 w 732282"/>
              <a:gd name="connsiteY319" fmla="*/ 1771724 h 2334432"/>
              <a:gd name="connsiteX320" fmla="*/ 127371 w 732282"/>
              <a:gd name="connsiteY320" fmla="*/ 2010875 h 2334432"/>
              <a:gd name="connsiteX321" fmla="*/ 85168 w 732282"/>
              <a:gd name="connsiteY321" fmla="*/ 2179687 h 2334432"/>
              <a:gd name="connsiteX322" fmla="*/ 71100 w 732282"/>
              <a:gd name="connsiteY322" fmla="*/ 2221891 h 2334432"/>
              <a:gd name="connsiteX323" fmla="*/ 42965 w 732282"/>
              <a:gd name="connsiteY323" fmla="*/ 2264094 h 2334432"/>
              <a:gd name="connsiteX324" fmla="*/ 57033 w 732282"/>
              <a:gd name="connsiteY324" fmla="*/ 2207823 h 2334432"/>
              <a:gd name="connsiteX325" fmla="*/ 71100 w 732282"/>
              <a:gd name="connsiteY325" fmla="*/ 2095281 h 2334432"/>
              <a:gd name="connsiteX326" fmla="*/ 99236 w 732282"/>
              <a:gd name="connsiteY326" fmla="*/ 2010875 h 2334432"/>
              <a:gd name="connsiteX327" fmla="*/ 113303 w 732282"/>
              <a:gd name="connsiteY327" fmla="*/ 1968672 h 2334432"/>
              <a:gd name="connsiteX328" fmla="*/ 141439 w 732282"/>
              <a:gd name="connsiteY328" fmla="*/ 1813927 h 2334432"/>
              <a:gd name="connsiteX329" fmla="*/ 183642 w 732282"/>
              <a:gd name="connsiteY329" fmla="*/ 1701386 h 2334432"/>
              <a:gd name="connsiteX330" fmla="*/ 211777 w 732282"/>
              <a:gd name="connsiteY330" fmla="*/ 1616980 h 2334432"/>
              <a:gd name="connsiteX331" fmla="*/ 253980 w 732282"/>
              <a:gd name="connsiteY331" fmla="*/ 1490371 h 2334432"/>
              <a:gd name="connsiteX332" fmla="*/ 310251 w 732282"/>
              <a:gd name="connsiteY332" fmla="*/ 1363761 h 2334432"/>
              <a:gd name="connsiteX333" fmla="*/ 324319 w 732282"/>
              <a:gd name="connsiteY333" fmla="*/ 1279355 h 2334432"/>
              <a:gd name="connsiteX334" fmla="*/ 408725 w 732282"/>
              <a:gd name="connsiteY334" fmla="*/ 1082407 h 2334432"/>
              <a:gd name="connsiteX335" fmla="*/ 479063 w 732282"/>
              <a:gd name="connsiteY335" fmla="*/ 927663 h 2334432"/>
              <a:gd name="connsiteX336" fmla="*/ 507199 w 732282"/>
              <a:gd name="connsiteY336" fmla="*/ 899527 h 2334432"/>
              <a:gd name="connsiteX337" fmla="*/ 521266 w 732282"/>
              <a:gd name="connsiteY337" fmla="*/ 843257 h 2334432"/>
              <a:gd name="connsiteX338" fmla="*/ 549402 w 732282"/>
              <a:gd name="connsiteY338" fmla="*/ 702580 h 2334432"/>
              <a:gd name="connsiteX339" fmla="*/ 577537 w 732282"/>
              <a:gd name="connsiteY339" fmla="*/ 674444 h 2334432"/>
              <a:gd name="connsiteX340" fmla="*/ 591605 w 732282"/>
              <a:gd name="connsiteY340" fmla="*/ 604106 h 2334432"/>
              <a:gd name="connsiteX341" fmla="*/ 619740 w 732282"/>
              <a:gd name="connsiteY341" fmla="*/ 505632 h 233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732282" h="2334432">
                <a:moveTo>
                  <a:pt x="14829" y="182075"/>
                </a:moveTo>
                <a:cubicBezTo>
                  <a:pt x="44609" y="3398"/>
                  <a:pt x="31967" y="58900"/>
                  <a:pt x="14829" y="393091"/>
                </a:cubicBezTo>
                <a:cubicBezTo>
                  <a:pt x="10500" y="477516"/>
                  <a:pt x="762" y="561773"/>
                  <a:pt x="762" y="646309"/>
                </a:cubicBezTo>
                <a:cubicBezTo>
                  <a:pt x="762" y="665643"/>
                  <a:pt x="6182" y="607331"/>
                  <a:pt x="14829" y="590038"/>
                </a:cubicBezTo>
                <a:cubicBezTo>
                  <a:pt x="25315" y="569067"/>
                  <a:pt x="42965" y="552524"/>
                  <a:pt x="57033" y="533767"/>
                </a:cubicBezTo>
                <a:cubicBezTo>
                  <a:pt x="61722" y="505632"/>
                  <a:pt x="64912" y="477205"/>
                  <a:pt x="71100" y="449361"/>
                </a:cubicBezTo>
                <a:cubicBezTo>
                  <a:pt x="74317" y="434885"/>
                  <a:pt x="81951" y="421634"/>
                  <a:pt x="85168" y="407158"/>
                </a:cubicBezTo>
                <a:cubicBezTo>
                  <a:pt x="91356" y="379314"/>
                  <a:pt x="93048" y="350596"/>
                  <a:pt x="99236" y="322752"/>
                </a:cubicBezTo>
                <a:cubicBezTo>
                  <a:pt x="102453" y="308277"/>
                  <a:pt x="109707" y="294935"/>
                  <a:pt x="113303" y="280549"/>
                </a:cubicBezTo>
                <a:lnTo>
                  <a:pt x="141439" y="168007"/>
                </a:lnTo>
                <a:cubicBezTo>
                  <a:pt x="146128" y="139872"/>
                  <a:pt x="155506" y="55078"/>
                  <a:pt x="155506" y="83601"/>
                </a:cubicBezTo>
                <a:cubicBezTo>
                  <a:pt x="155506" y="172820"/>
                  <a:pt x="151292" y="262214"/>
                  <a:pt x="141439" y="350887"/>
                </a:cubicBezTo>
                <a:cubicBezTo>
                  <a:pt x="122111" y="524842"/>
                  <a:pt x="120774" y="408711"/>
                  <a:pt x="99236" y="505632"/>
                </a:cubicBezTo>
                <a:cubicBezTo>
                  <a:pt x="66228" y="654171"/>
                  <a:pt x="102767" y="537241"/>
                  <a:pt x="71100" y="632241"/>
                </a:cubicBezTo>
                <a:cubicBezTo>
                  <a:pt x="66411" y="730715"/>
                  <a:pt x="64895" y="829391"/>
                  <a:pt x="57033" y="927663"/>
                </a:cubicBezTo>
                <a:cubicBezTo>
                  <a:pt x="55491" y="946936"/>
                  <a:pt x="46424" y="964912"/>
                  <a:pt x="42965" y="983934"/>
                </a:cubicBezTo>
                <a:cubicBezTo>
                  <a:pt x="37033" y="1016557"/>
                  <a:pt x="35400" y="1049893"/>
                  <a:pt x="28897" y="1082407"/>
                </a:cubicBezTo>
                <a:cubicBezTo>
                  <a:pt x="25989" y="1096948"/>
                  <a:pt x="0" y="1124611"/>
                  <a:pt x="14829" y="1124611"/>
                </a:cubicBezTo>
                <a:cubicBezTo>
                  <a:pt x="31737" y="1124611"/>
                  <a:pt x="33586" y="1096475"/>
                  <a:pt x="42965" y="1082407"/>
                </a:cubicBezTo>
                <a:cubicBezTo>
                  <a:pt x="47654" y="1063650"/>
                  <a:pt x="51477" y="1044656"/>
                  <a:pt x="57033" y="1026137"/>
                </a:cubicBezTo>
                <a:cubicBezTo>
                  <a:pt x="65555" y="997731"/>
                  <a:pt x="77975" y="970503"/>
                  <a:pt x="85168" y="941731"/>
                </a:cubicBezTo>
                <a:cubicBezTo>
                  <a:pt x="89857" y="922974"/>
                  <a:pt x="91620" y="903231"/>
                  <a:pt x="99236" y="885460"/>
                </a:cubicBezTo>
                <a:cubicBezTo>
                  <a:pt x="105896" y="869920"/>
                  <a:pt x="117993" y="857325"/>
                  <a:pt x="127371" y="843257"/>
                </a:cubicBezTo>
                <a:cubicBezTo>
                  <a:pt x="132060" y="819811"/>
                  <a:pt x="135640" y="796115"/>
                  <a:pt x="141439" y="772918"/>
                </a:cubicBezTo>
                <a:cubicBezTo>
                  <a:pt x="161525" y="692571"/>
                  <a:pt x="152033" y="770920"/>
                  <a:pt x="169574" y="674444"/>
                </a:cubicBezTo>
                <a:cubicBezTo>
                  <a:pt x="195439" y="532189"/>
                  <a:pt x="168819" y="620442"/>
                  <a:pt x="197709" y="533767"/>
                </a:cubicBezTo>
                <a:cubicBezTo>
                  <a:pt x="202398" y="491564"/>
                  <a:pt x="204796" y="449043"/>
                  <a:pt x="211777" y="407158"/>
                </a:cubicBezTo>
                <a:cubicBezTo>
                  <a:pt x="214215" y="392531"/>
                  <a:pt x="222628" y="379431"/>
                  <a:pt x="225845" y="364955"/>
                </a:cubicBezTo>
                <a:cubicBezTo>
                  <a:pt x="258859" y="216395"/>
                  <a:pt x="222311" y="333357"/>
                  <a:pt x="253980" y="238346"/>
                </a:cubicBezTo>
                <a:cubicBezTo>
                  <a:pt x="249291" y="186764"/>
                  <a:pt x="252475" y="133849"/>
                  <a:pt x="239913" y="83601"/>
                </a:cubicBezTo>
                <a:cubicBezTo>
                  <a:pt x="236317" y="69215"/>
                  <a:pt x="229919" y="111546"/>
                  <a:pt x="225845" y="125804"/>
                </a:cubicBezTo>
                <a:cubicBezTo>
                  <a:pt x="220533" y="144394"/>
                  <a:pt x="215971" y="163201"/>
                  <a:pt x="211777" y="182075"/>
                </a:cubicBezTo>
                <a:cubicBezTo>
                  <a:pt x="206590" y="205416"/>
                  <a:pt x="204000" y="229346"/>
                  <a:pt x="197709" y="252414"/>
                </a:cubicBezTo>
                <a:cubicBezTo>
                  <a:pt x="189906" y="281026"/>
                  <a:pt x="176767" y="308048"/>
                  <a:pt x="169574" y="336820"/>
                </a:cubicBezTo>
                <a:lnTo>
                  <a:pt x="141439" y="449361"/>
                </a:lnTo>
                <a:cubicBezTo>
                  <a:pt x="136750" y="468118"/>
                  <a:pt x="138096" y="489545"/>
                  <a:pt x="127371" y="505632"/>
                </a:cubicBezTo>
                <a:lnTo>
                  <a:pt x="99236" y="547835"/>
                </a:lnTo>
                <a:cubicBezTo>
                  <a:pt x="68779" y="669662"/>
                  <a:pt x="106074" y="537774"/>
                  <a:pt x="57033" y="660377"/>
                </a:cubicBezTo>
                <a:cubicBezTo>
                  <a:pt x="46019" y="687913"/>
                  <a:pt x="38276" y="716648"/>
                  <a:pt x="28897" y="744783"/>
                </a:cubicBezTo>
                <a:lnTo>
                  <a:pt x="14829" y="786986"/>
                </a:lnTo>
                <a:cubicBezTo>
                  <a:pt x="19518" y="716648"/>
                  <a:pt x="21517" y="646078"/>
                  <a:pt x="28897" y="575971"/>
                </a:cubicBezTo>
                <a:cubicBezTo>
                  <a:pt x="30921" y="556743"/>
                  <a:pt x="38771" y="538574"/>
                  <a:pt x="42965" y="519700"/>
                </a:cubicBezTo>
                <a:cubicBezTo>
                  <a:pt x="48152" y="496359"/>
                  <a:pt x="52344" y="472807"/>
                  <a:pt x="57033" y="449361"/>
                </a:cubicBezTo>
                <a:cubicBezTo>
                  <a:pt x="61722" y="388401"/>
                  <a:pt x="63956" y="327202"/>
                  <a:pt x="71100" y="266481"/>
                </a:cubicBezTo>
                <a:cubicBezTo>
                  <a:pt x="74311" y="239185"/>
                  <a:pt x="90140" y="195296"/>
                  <a:pt x="99236" y="168007"/>
                </a:cubicBezTo>
                <a:cubicBezTo>
                  <a:pt x="108614" y="205521"/>
                  <a:pt x="128659" y="241902"/>
                  <a:pt x="127371" y="280549"/>
                </a:cubicBezTo>
                <a:cubicBezTo>
                  <a:pt x="112809" y="717400"/>
                  <a:pt x="157812" y="569047"/>
                  <a:pt x="99236" y="744783"/>
                </a:cubicBezTo>
                <a:cubicBezTo>
                  <a:pt x="94547" y="791675"/>
                  <a:pt x="91833" y="838807"/>
                  <a:pt x="85168" y="885460"/>
                </a:cubicBezTo>
                <a:cubicBezTo>
                  <a:pt x="82434" y="904600"/>
                  <a:pt x="76411" y="923141"/>
                  <a:pt x="71100" y="941731"/>
                </a:cubicBezTo>
                <a:cubicBezTo>
                  <a:pt x="67026" y="955989"/>
                  <a:pt x="57033" y="998763"/>
                  <a:pt x="57033" y="983934"/>
                </a:cubicBezTo>
                <a:cubicBezTo>
                  <a:pt x="57033" y="960023"/>
                  <a:pt x="65015" y="936718"/>
                  <a:pt x="71100" y="913595"/>
                </a:cubicBezTo>
                <a:cubicBezTo>
                  <a:pt x="183950" y="484761"/>
                  <a:pt x="70425" y="915646"/>
                  <a:pt x="183642" y="575971"/>
                </a:cubicBezTo>
                <a:cubicBezTo>
                  <a:pt x="199305" y="528978"/>
                  <a:pt x="200002" y="530482"/>
                  <a:pt x="211777" y="477497"/>
                </a:cubicBezTo>
                <a:cubicBezTo>
                  <a:pt x="216964" y="454156"/>
                  <a:pt x="220046" y="430355"/>
                  <a:pt x="225845" y="407158"/>
                </a:cubicBezTo>
                <a:cubicBezTo>
                  <a:pt x="229442" y="392772"/>
                  <a:pt x="235839" y="379213"/>
                  <a:pt x="239913" y="364955"/>
                </a:cubicBezTo>
                <a:cubicBezTo>
                  <a:pt x="275241" y="241306"/>
                  <a:pt x="234318" y="367669"/>
                  <a:pt x="268048" y="266481"/>
                </a:cubicBezTo>
                <a:cubicBezTo>
                  <a:pt x="272737" y="228967"/>
                  <a:pt x="272947" y="190617"/>
                  <a:pt x="282116" y="153940"/>
                </a:cubicBezTo>
                <a:cubicBezTo>
                  <a:pt x="287202" y="133595"/>
                  <a:pt x="308164" y="76802"/>
                  <a:pt x="310251" y="97669"/>
                </a:cubicBezTo>
                <a:cubicBezTo>
                  <a:pt x="318477" y="179929"/>
                  <a:pt x="305192" y="270120"/>
                  <a:pt x="282116" y="350887"/>
                </a:cubicBezTo>
                <a:cubicBezTo>
                  <a:pt x="278042" y="365145"/>
                  <a:pt x="271950" y="378785"/>
                  <a:pt x="268048" y="393091"/>
                </a:cubicBezTo>
                <a:cubicBezTo>
                  <a:pt x="232777" y="522418"/>
                  <a:pt x="268600" y="476946"/>
                  <a:pt x="211777" y="533767"/>
                </a:cubicBezTo>
                <a:cubicBezTo>
                  <a:pt x="207088" y="552524"/>
                  <a:pt x="205325" y="572267"/>
                  <a:pt x="197709" y="590038"/>
                </a:cubicBezTo>
                <a:cubicBezTo>
                  <a:pt x="191049" y="605578"/>
                  <a:pt x="175352" y="616352"/>
                  <a:pt x="169574" y="632241"/>
                </a:cubicBezTo>
                <a:cubicBezTo>
                  <a:pt x="156359" y="668581"/>
                  <a:pt x="153667" y="708099"/>
                  <a:pt x="141439" y="744783"/>
                </a:cubicBezTo>
                <a:lnTo>
                  <a:pt x="113303" y="829189"/>
                </a:lnTo>
                <a:cubicBezTo>
                  <a:pt x="108614" y="885460"/>
                  <a:pt x="105833" y="941922"/>
                  <a:pt x="99236" y="998001"/>
                </a:cubicBezTo>
                <a:cubicBezTo>
                  <a:pt x="96442" y="1021748"/>
                  <a:pt x="89445" y="1044815"/>
                  <a:pt x="85168" y="1068340"/>
                </a:cubicBezTo>
                <a:cubicBezTo>
                  <a:pt x="80065" y="1096403"/>
                  <a:pt x="76694" y="1124776"/>
                  <a:pt x="71100" y="1152746"/>
                </a:cubicBezTo>
                <a:cubicBezTo>
                  <a:pt x="56439" y="1226053"/>
                  <a:pt x="60845" y="1188643"/>
                  <a:pt x="42965" y="1251220"/>
                </a:cubicBezTo>
                <a:cubicBezTo>
                  <a:pt x="14939" y="1349307"/>
                  <a:pt x="42461" y="1267553"/>
                  <a:pt x="14829" y="1391897"/>
                </a:cubicBezTo>
                <a:cubicBezTo>
                  <a:pt x="11612" y="1406372"/>
                  <a:pt x="762" y="1448929"/>
                  <a:pt x="762" y="1434100"/>
                </a:cubicBezTo>
                <a:cubicBezTo>
                  <a:pt x="762" y="1422460"/>
                  <a:pt x="19601" y="1315115"/>
                  <a:pt x="28897" y="1293423"/>
                </a:cubicBezTo>
                <a:cubicBezTo>
                  <a:pt x="49549" y="1245235"/>
                  <a:pt x="99236" y="1152746"/>
                  <a:pt x="99236" y="1152746"/>
                </a:cubicBezTo>
                <a:cubicBezTo>
                  <a:pt x="103925" y="1133989"/>
                  <a:pt x="107992" y="1115065"/>
                  <a:pt x="113303" y="1096475"/>
                </a:cubicBezTo>
                <a:cubicBezTo>
                  <a:pt x="117377" y="1082217"/>
                  <a:pt x="123469" y="1068578"/>
                  <a:pt x="127371" y="1054272"/>
                </a:cubicBezTo>
                <a:cubicBezTo>
                  <a:pt x="167237" y="908096"/>
                  <a:pt x="134609" y="983524"/>
                  <a:pt x="183642" y="885460"/>
                </a:cubicBezTo>
                <a:cubicBezTo>
                  <a:pt x="188331" y="862014"/>
                  <a:pt x="189126" y="837438"/>
                  <a:pt x="197709" y="815121"/>
                </a:cubicBezTo>
                <a:cubicBezTo>
                  <a:pt x="226723" y="739683"/>
                  <a:pt x="244750" y="716424"/>
                  <a:pt x="282116" y="660377"/>
                </a:cubicBezTo>
                <a:cubicBezTo>
                  <a:pt x="286805" y="641620"/>
                  <a:pt x="290627" y="622625"/>
                  <a:pt x="296183" y="604106"/>
                </a:cubicBezTo>
                <a:cubicBezTo>
                  <a:pt x="304705" y="575699"/>
                  <a:pt x="324319" y="519700"/>
                  <a:pt x="324319" y="519700"/>
                </a:cubicBezTo>
                <a:cubicBezTo>
                  <a:pt x="329008" y="486875"/>
                  <a:pt x="332935" y="453933"/>
                  <a:pt x="338386" y="421226"/>
                </a:cubicBezTo>
                <a:cubicBezTo>
                  <a:pt x="342317" y="397641"/>
                  <a:pt x="348177" y="374412"/>
                  <a:pt x="352454" y="350887"/>
                </a:cubicBezTo>
                <a:cubicBezTo>
                  <a:pt x="357557" y="322824"/>
                  <a:pt x="361420" y="294544"/>
                  <a:pt x="366522" y="266481"/>
                </a:cubicBezTo>
                <a:cubicBezTo>
                  <a:pt x="370799" y="242956"/>
                  <a:pt x="374298" y="219211"/>
                  <a:pt x="380589" y="196143"/>
                </a:cubicBezTo>
                <a:cubicBezTo>
                  <a:pt x="388392" y="167531"/>
                  <a:pt x="408725" y="111737"/>
                  <a:pt x="408725" y="111737"/>
                </a:cubicBezTo>
                <a:cubicBezTo>
                  <a:pt x="413414" y="78912"/>
                  <a:pt x="407965" y="42920"/>
                  <a:pt x="422793" y="13263"/>
                </a:cubicBezTo>
                <a:cubicBezTo>
                  <a:pt x="429424" y="0"/>
                  <a:pt x="438498" y="40728"/>
                  <a:pt x="436860" y="55466"/>
                </a:cubicBezTo>
                <a:cubicBezTo>
                  <a:pt x="433585" y="84942"/>
                  <a:pt x="414541" y="110791"/>
                  <a:pt x="408725" y="139872"/>
                </a:cubicBezTo>
                <a:cubicBezTo>
                  <a:pt x="401713" y="174932"/>
                  <a:pt x="396039" y="218424"/>
                  <a:pt x="380589" y="252414"/>
                </a:cubicBezTo>
                <a:cubicBezTo>
                  <a:pt x="334993" y="352725"/>
                  <a:pt x="340233" y="341084"/>
                  <a:pt x="296183" y="407158"/>
                </a:cubicBezTo>
                <a:cubicBezTo>
                  <a:pt x="255869" y="608741"/>
                  <a:pt x="312223" y="359039"/>
                  <a:pt x="253980" y="533767"/>
                </a:cubicBezTo>
                <a:cubicBezTo>
                  <a:pt x="246419" y="556451"/>
                  <a:pt x="247474" y="581422"/>
                  <a:pt x="239913" y="604106"/>
                </a:cubicBezTo>
                <a:cubicBezTo>
                  <a:pt x="228620" y="637986"/>
                  <a:pt x="209913" y="669018"/>
                  <a:pt x="197709" y="702580"/>
                </a:cubicBezTo>
                <a:cubicBezTo>
                  <a:pt x="191102" y="720750"/>
                  <a:pt x="188953" y="740261"/>
                  <a:pt x="183642" y="758851"/>
                </a:cubicBezTo>
                <a:cubicBezTo>
                  <a:pt x="179568" y="773109"/>
                  <a:pt x="173171" y="786668"/>
                  <a:pt x="169574" y="801054"/>
                </a:cubicBezTo>
                <a:cubicBezTo>
                  <a:pt x="163775" y="824250"/>
                  <a:pt x="160693" y="848051"/>
                  <a:pt x="155506" y="871392"/>
                </a:cubicBezTo>
                <a:cubicBezTo>
                  <a:pt x="151312" y="890266"/>
                  <a:pt x="144307" y="908543"/>
                  <a:pt x="141439" y="927663"/>
                </a:cubicBezTo>
                <a:cubicBezTo>
                  <a:pt x="138912" y="944512"/>
                  <a:pt x="114738" y="1167393"/>
                  <a:pt x="99236" y="1237152"/>
                </a:cubicBezTo>
                <a:cubicBezTo>
                  <a:pt x="96019" y="1251628"/>
                  <a:pt x="89242" y="1265097"/>
                  <a:pt x="85168" y="1279355"/>
                </a:cubicBezTo>
                <a:cubicBezTo>
                  <a:pt x="79856" y="1297945"/>
                  <a:pt x="74892" y="1316667"/>
                  <a:pt x="71100" y="1335626"/>
                </a:cubicBezTo>
                <a:cubicBezTo>
                  <a:pt x="65506" y="1363595"/>
                  <a:pt x="63221" y="1392188"/>
                  <a:pt x="57033" y="1420032"/>
                </a:cubicBezTo>
                <a:cubicBezTo>
                  <a:pt x="53816" y="1434508"/>
                  <a:pt x="46562" y="1447849"/>
                  <a:pt x="42965" y="1462235"/>
                </a:cubicBezTo>
                <a:cubicBezTo>
                  <a:pt x="37166" y="1485432"/>
                  <a:pt x="33586" y="1509128"/>
                  <a:pt x="28897" y="1532574"/>
                </a:cubicBezTo>
                <a:cubicBezTo>
                  <a:pt x="39571" y="1404484"/>
                  <a:pt x="24450" y="1386723"/>
                  <a:pt x="71100" y="1293423"/>
                </a:cubicBezTo>
                <a:cubicBezTo>
                  <a:pt x="78661" y="1278301"/>
                  <a:pt x="89857" y="1265288"/>
                  <a:pt x="99236" y="1251220"/>
                </a:cubicBezTo>
                <a:cubicBezTo>
                  <a:pt x="133495" y="1114180"/>
                  <a:pt x="113010" y="1174581"/>
                  <a:pt x="155506" y="1068340"/>
                </a:cubicBezTo>
                <a:cubicBezTo>
                  <a:pt x="160195" y="1026137"/>
                  <a:pt x="162593" y="983616"/>
                  <a:pt x="169574" y="941731"/>
                </a:cubicBezTo>
                <a:cubicBezTo>
                  <a:pt x="172012" y="927104"/>
                  <a:pt x="179568" y="913785"/>
                  <a:pt x="183642" y="899527"/>
                </a:cubicBezTo>
                <a:cubicBezTo>
                  <a:pt x="200012" y="842232"/>
                  <a:pt x="199096" y="819037"/>
                  <a:pt x="225845" y="758851"/>
                </a:cubicBezTo>
                <a:cubicBezTo>
                  <a:pt x="232712" y="743401"/>
                  <a:pt x="246419" y="731770"/>
                  <a:pt x="253980" y="716647"/>
                </a:cubicBezTo>
                <a:cubicBezTo>
                  <a:pt x="284591" y="655424"/>
                  <a:pt x="247400" y="686471"/>
                  <a:pt x="296183" y="618174"/>
                </a:cubicBezTo>
                <a:cubicBezTo>
                  <a:pt x="307747" y="601985"/>
                  <a:pt x="324318" y="590039"/>
                  <a:pt x="338386" y="575971"/>
                </a:cubicBezTo>
                <a:cubicBezTo>
                  <a:pt x="359646" y="490931"/>
                  <a:pt x="346341" y="538037"/>
                  <a:pt x="380589" y="435294"/>
                </a:cubicBezTo>
                <a:lnTo>
                  <a:pt x="394657" y="393091"/>
                </a:lnTo>
                <a:cubicBezTo>
                  <a:pt x="399346" y="379023"/>
                  <a:pt x="400499" y="363225"/>
                  <a:pt x="408725" y="350887"/>
                </a:cubicBezTo>
                <a:cubicBezTo>
                  <a:pt x="418103" y="336819"/>
                  <a:pt x="429993" y="324134"/>
                  <a:pt x="436860" y="308684"/>
                </a:cubicBezTo>
                <a:cubicBezTo>
                  <a:pt x="503824" y="158016"/>
                  <a:pt x="429458" y="277586"/>
                  <a:pt x="493131" y="182075"/>
                </a:cubicBezTo>
                <a:cubicBezTo>
                  <a:pt x="497820" y="163318"/>
                  <a:pt x="507199" y="106470"/>
                  <a:pt x="507199" y="125804"/>
                </a:cubicBezTo>
                <a:cubicBezTo>
                  <a:pt x="507199" y="165570"/>
                  <a:pt x="476029" y="247450"/>
                  <a:pt x="464996" y="280549"/>
                </a:cubicBezTo>
                <a:lnTo>
                  <a:pt x="450928" y="322752"/>
                </a:lnTo>
                <a:cubicBezTo>
                  <a:pt x="446239" y="336820"/>
                  <a:pt x="445085" y="352617"/>
                  <a:pt x="436860" y="364955"/>
                </a:cubicBezTo>
                <a:lnTo>
                  <a:pt x="408725" y="407158"/>
                </a:lnTo>
                <a:cubicBezTo>
                  <a:pt x="399346" y="444672"/>
                  <a:pt x="388172" y="481782"/>
                  <a:pt x="380589" y="519700"/>
                </a:cubicBezTo>
                <a:cubicBezTo>
                  <a:pt x="372556" y="559868"/>
                  <a:pt x="364376" y="606568"/>
                  <a:pt x="352454" y="646309"/>
                </a:cubicBezTo>
                <a:cubicBezTo>
                  <a:pt x="343932" y="674715"/>
                  <a:pt x="330135" y="701634"/>
                  <a:pt x="324319" y="730715"/>
                </a:cubicBezTo>
                <a:cubicBezTo>
                  <a:pt x="319630" y="754161"/>
                  <a:pt x="316542" y="777986"/>
                  <a:pt x="310251" y="801054"/>
                </a:cubicBezTo>
                <a:cubicBezTo>
                  <a:pt x="302448" y="829666"/>
                  <a:pt x="289309" y="856688"/>
                  <a:pt x="282116" y="885460"/>
                </a:cubicBezTo>
                <a:lnTo>
                  <a:pt x="268048" y="941731"/>
                </a:lnTo>
                <a:cubicBezTo>
                  <a:pt x="245425" y="1167958"/>
                  <a:pt x="271109" y="1015422"/>
                  <a:pt x="239913" y="1124611"/>
                </a:cubicBezTo>
                <a:cubicBezTo>
                  <a:pt x="234602" y="1143201"/>
                  <a:pt x="233461" y="1163110"/>
                  <a:pt x="225845" y="1180881"/>
                </a:cubicBezTo>
                <a:cubicBezTo>
                  <a:pt x="219185" y="1196421"/>
                  <a:pt x="207088" y="1209016"/>
                  <a:pt x="197709" y="1223084"/>
                </a:cubicBezTo>
                <a:cubicBezTo>
                  <a:pt x="191756" y="1270709"/>
                  <a:pt x="186347" y="1373770"/>
                  <a:pt x="155506" y="1420032"/>
                </a:cubicBezTo>
                <a:lnTo>
                  <a:pt x="127371" y="1462235"/>
                </a:lnTo>
                <a:cubicBezTo>
                  <a:pt x="122682" y="1480992"/>
                  <a:pt x="118614" y="1499916"/>
                  <a:pt x="113303" y="1518506"/>
                </a:cubicBezTo>
                <a:cubicBezTo>
                  <a:pt x="109229" y="1532764"/>
                  <a:pt x="102144" y="1546168"/>
                  <a:pt x="99236" y="1560709"/>
                </a:cubicBezTo>
                <a:cubicBezTo>
                  <a:pt x="92733" y="1593223"/>
                  <a:pt x="91100" y="1626560"/>
                  <a:pt x="85168" y="1659183"/>
                </a:cubicBezTo>
                <a:cubicBezTo>
                  <a:pt x="81709" y="1678205"/>
                  <a:pt x="75294" y="1696580"/>
                  <a:pt x="71100" y="1715454"/>
                </a:cubicBezTo>
                <a:cubicBezTo>
                  <a:pt x="65913" y="1738795"/>
                  <a:pt x="61722" y="1762346"/>
                  <a:pt x="57033" y="1785792"/>
                </a:cubicBezTo>
                <a:cubicBezTo>
                  <a:pt x="20960" y="1677576"/>
                  <a:pt x="40611" y="1754281"/>
                  <a:pt x="57033" y="1532574"/>
                </a:cubicBezTo>
                <a:cubicBezTo>
                  <a:pt x="66044" y="1410923"/>
                  <a:pt x="69735" y="1327019"/>
                  <a:pt x="99236" y="1209017"/>
                </a:cubicBezTo>
                <a:cubicBezTo>
                  <a:pt x="121617" y="1119494"/>
                  <a:pt x="140702" y="1089061"/>
                  <a:pt x="169574" y="1012069"/>
                </a:cubicBezTo>
                <a:cubicBezTo>
                  <a:pt x="200622" y="929274"/>
                  <a:pt x="162375" y="1012400"/>
                  <a:pt x="211777" y="913595"/>
                </a:cubicBezTo>
                <a:cubicBezTo>
                  <a:pt x="216466" y="932352"/>
                  <a:pt x="225845" y="950532"/>
                  <a:pt x="225845" y="969866"/>
                </a:cubicBezTo>
                <a:cubicBezTo>
                  <a:pt x="225845" y="1168886"/>
                  <a:pt x="216053" y="1080607"/>
                  <a:pt x="197709" y="1209017"/>
                </a:cubicBezTo>
                <a:cubicBezTo>
                  <a:pt x="191468" y="1252706"/>
                  <a:pt x="193765" y="1329446"/>
                  <a:pt x="169574" y="1377829"/>
                </a:cubicBezTo>
                <a:cubicBezTo>
                  <a:pt x="162013" y="1392951"/>
                  <a:pt x="152001" y="1406830"/>
                  <a:pt x="141439" y="1420032"/>
                </a:cubicBezTo>
                <a:cubicBezTo>
                  <a:pt x="133153" y="1430389"/>
                  <a:pt x="122682" y="1438789"/>
                  <a:pt x="113303" y="1448167"/>
                </a:cubicBezTo>
                <a:cubicBezTo>
                  <a:pt x="108614" y="1429410"/>
                  <a:pt x="97753" y="1411174"/>
                  <a:pt x="99236" y="1391897"/>
                </a:cubicBezTo>
                <a:cubicBezTo>
                  <a:pt x="106676" y="1295181"/>
                  <a:pt x="132310" y="1265934"/>
                  <a:pt x="155506" y="1180881"/>
                </a:cubicBezTo>
                <a:cubicBezTo>
                  <a:pt x="165138" y="1145565"/>
                  <a:pt x="166568" y="1102489"/>
                  <a:pt x="183642" y="1068340"/>
                </a:cubicBezTo>
                <a:cubicBezTo>
                  <a:pt x="191203" y="1053218"/>
                  <a:pt x="202399" y="1040205"/>
                  <a:pt x="211777" y="1026137"/>
                </a:cubicBezTo>
                <a:cubicBezTo>
                  <a:pt x="214139" y="1011965"/>
                  <a:pt x="233359" y="891054"/>
                  <a:pt x="239913" y="871392"/>
                </a:cubicBezTo>
                <a:cubicBezTo>
                  <a:pt x="246545" y="851497"/>
                  <a:pt x="260260" y="834592"/>
                  <a:pt x="268048" y="815121"/>
                </a:cubicBezTo>
                <a:cubicBezTo>
                  <a:pt x="311153" y="707357"/>
                  <a:pt x="270393" y="756504"/>
                  <a:pt x="324319" y="702580"/>
                </a:cubicBezTo>
                <a:cubicBezTo>
                  <a:pt x="347375" y="633411"/>
                  <a:pt x="347472" y="619858"/>
                  <a:pt x="380589" y="561903"/>
                </a:cubicBezTo>
                <a:cubicBezTo>
                  <a:pt x="388977" y="547223"/>
                  <a:pt x="401858" y="535150"/>
                  <a:pt x="408725" y="519700"/>
                </a:cubicBezTo>
                <a:cubicBezTo>
                  <a:pt x="460453" y="403312"/>
                  <a:pt x="407213" y="464941"/>
                  <a:pt x="464996" y="407158"/>
                </a:cubicBezTo>
                <a:cubicBezTo>
                  <a:pt x="472546" y="369405"/>
                  <a:pt x="486799" y="283015"/>
                  <a:pt x="507199" y="252414"/>
                </a:cubicBezTo>
                <a:cubicBezTo>
                  <a:pt x="587829" y="131468"/>
                  <a:pt x="491160" y="284493"/>
                  <a:pt x="549402" y="168007"/>
                </a:cubicBezTo>
                <a:cubicBezTo>
                  <a:pt x="603945" y="58921"/>
                  <a:pt x="556243" y="189683"/>
                  <a:pt x="591605" y="83601"/>
                </a:cubicBezTo>
                <a:cubicBezTo>
                  <a:pt x="596294" y="97669"/>
                  <a:pt x="605673" y="110975"/>
                  <a:pt x="605673" y="125804"/>
                </a:cubicBezTo>
                <a:cubicBezTo>
                  <a:pt x="605673" y="143469"/>
                  <a:pt x="584171" y="204376"/>
                  <a:pt x="577537" y="224278"/>
                </a:cubicBezTo>
                <a:cubicBezTo>
                  <a:pt x="572848" y="261792"/>
                  <a:pt x="569684" y="299528"/>
                  <a:pt x="563469" y="336820"/>
                </a:cubicBezTo>
                <a:cubicBezTo>
                  <a:pt x="560291" y="355891"/>
                  <a:pt x="550830" y="373810"/>
                  <a:pt x="549402" y="393091"/>
                </a:cubicBezTo>
                <a:cubicBezTo>
                  <a:pt x="541427" y="500750"/>
                  <a:pt x="546442" y="609266"/>
                  <a:pt x="535334" y="716647"/>
                </a:cubicBezTo>
                <a:cubicBezTo>
                  <a:pt x="532282" y="746147"/>
                  <a:pt x="516577" y="772918"/>
                  <a:pt x="507199" y="801054"/>
                </a:cubicBezTo>
                <a:cubicBezTo>
                  <a:pt x="502510" y="815122"/>
                  <a:pt x="501356" y="830919"/>
                  <a:pt x="493131" y="843257"/>
                </a:cubicBezTo>
                <a:cubicBezTo>
                  <a:pt x="483753" y="857325"/>
                  <a:pt x="471863" y="870010"/>
                  <a:pt x="464996" y="885460"/>
                </a:cubicBezTo>
                <a:cubicBezTo>
                  <a:pt x="409914" y="1009395"/>
                  <a:pt x="471687" y="935039"/>
                  <a:pt x="394657" y="1012069"/>
                </a:cubicBezTo>
                <a:cubicBezTo>
                  <a:pt x="357442" y="1160926"/>
                  <a:pt x="407969" y="985633"/>
                  <a:pt x="352454" y="1110543"/>
                </a:cubicBezTo>
                <a:cubicBezTo>
                  <a:pt x="340409" y="1137644"/>
                  <a:pt x="333697" y="1166814"/>
                  <a:pt x="324319" y="1194949"/>
                </a:cubicBezTo>
                <a:cubicBezTo>
                  <a:pt x="319630" y="1209017"/>
                  <a:pt x="318476" y="1224814"/>
                  <a:pt x="310251" y="1237152"/>
                </a:cubicBezTo>
                <a:cubicBezTo>
                  <a:pt x="245068" y="1334928"/>
                  <a:pt x="322809" y="1212035"/>
                  <a:pt x="253980" y="1349694"/>
                </a:cubicBezTo>
                <a:cubicBezTo>
                  <a:pt x="246419" y="1364816"/>
                  <a:pt x="233406" y="1376775"/>
                  <a:pt x="225845" y="1391897"/>
                </a:cubicBezTo>
                <a:cubicBezTo>
                  <a:pt x="219213" y="1405160"/>
                  <a:pt x="218409" y="1420837"/>
                  <a:pt x="211777" y="1434100"/>
                </a:cubicBezTo>
                <a:cubicBezTo>
                  <a:pt x="179093" y="1499468"/>
                  <a:pt x="180980" y="1493031"/>
                  <a:pt x="141439" y="1532574"/>
                </a:cubicBezTo>
                <a:cubicBezTo>
                  <a:pt x="98443" y="1704553"/>
                  <a:pt x="167156" y="1460641"/>
                  <a:pt x="85168" y="1645115"/>
                </a:cubicBezTo>
                <a:cubicBezTo>
                  <a:pt x="79820" y="1657148"/>
                  <a:pt x="57955" y="1794788"/>
                  <a:pt x="57033" y="1799860"/>
                </a:cubicBezTo>
                <a:cubicBezTo>
                  <a:pt x="52756" y="1823385"/>
                  <a:pt x="49256" y="1847130"/>
                  <a:pt x="42965" y="1870198"/>
                </a:cubicBezTo>
                <a:cubicBezTo>
                  <a:pt x="35161" y="1898810"/>
                  <a:pt x="14829" y="1954604"/>
                  <a:pt x="14829" y="1954604"/>
                </a:cubicBezTo>
                <a:cubicBezTo>
                  <a:pt x="21584" y="1880303"/>
                  <a:pt x="34126" y="1699772"/>
                  <a:pt x="57033" y="1631047"/>
                </a:cubicBezTo>
                <a:cubicBezTo>
                  <a:pt x="90023" y="1532073"/>
                  <a:pt x="47086" y="1654257"/>
                  <a:pt x="99236" y="1532574"/>
                </a:cubicBezTo>
                <a:cubicBezTo>
                  <a:pt x="105077" y="1518944"/>
                  <a:pt x="109229" y="1504629"/>
                  <a:pt x="113303" y="1490371"/>
                </a:cubicBezTo>
                <a:cubicBezTo>
                  <a:pt x="118614" y="1471781"/>
                  <a:pt x="119519" y="1451768"/>
                  <a:pt x="127371" y="1434100"/>
                </a:cubicBezTo>
                <a:cubicBezTo>
                  <a:pt x="138476" y="1409114"/>
                  <a:pt x="157346" y="1388217"/>
                  <a:pt x="169574" y="1363761"/>
                </a:cubicBezTo>
                <a:cubicBezTo>
                  <a:pt x="238399" y="1226110"/>
                  <a:pt x="160662" y="1348993"/>
                  <a:pt x="225845" y="1251220"/>
                </a:cubicBezTo>
                <a:cubicBezTo>
                  <a:pt x="230534" y="1232463"/>
                  <a:pt x="234602" y="1213539"/>
                  <a:pt x="239913" y="1194949"/>
                </a:cubicBezTo>
                <a:cubicBezTo>
                  <a:pt x="243987" y="1180691"/>
                  <a:pt x="250078" y="1167052"/>
                  <a:pt x="253980" y="1152746"/>
                </a:cubicBezTo>
                <a:cubicBezTo>
                  <a:pt x="264154" y="1115440"/>
                  <a:pt x="270744" y="1077163"/>
                  <a:pt x="282116" y="1040204"/>
                </a:cubicBezTo>
                <a:cubicBezTo>
                  <a:pt x="289542" y="1016069"/>
                  <a:pt x="302266" y="993822"/>
                  <a:pt x="310251" y="969866"/>
                </a:cubicBezTo>
                <a:cubicBezTo>
                  <a:pt x="316365" y="951524"/>
                  <a:pt x="318205" y="931937"/>
                  <a:pt x="324319" y="913595"/>
                </a:cubicBezTo>
                <a:cubicBezTo>
                  <a:pt x="337222" y="874885"/>
                  <a:pt x="356647" y="840555"/>
                  <a:pt x="366522" y="801054"/>
                </a:cubicBezTo>
                <a:cubicBezTo>
                  <a:pt x="372321" y="777857"/>
                  <a:pt x="374790" y="753912"/>
                  <a:pt x="380589" y="730715"/>
                </a:cubicBezTo>
                <a:cubicBezTo>
                  <a:pt x="384185" y="716329"/>
                  <a:pt x="390583" y="702770"/>
                  <a:pt x="394657" y="688512"/>
                </a:cubicBezTo>
                <a:cubicBezTo>
                  <a:pt x="399969" y="669922"/>
                  <a:pt x="403413" y="650831"/>
                  <a:pt x="408725" y="632241"/>
                </a:cubicBezTo>
                <a:cubicBezTo>
                  <a:pt x="412799" y="617983"/>
                  <a:pt x="418719" y="604296"/>
                  <a:pt x="422793" y="590038"/>
                </a:cubicBezTo>
                <a:cubicBezTo>
                  <a:pt x="427338" y="574129"/>
                  <a:pt x="440807" y="510120"/>
                  <a:pt x="450928" y="491564"/>
                </a:cubicBezTo>
                <a:cubicBezTo>
                  <a:pt x="472111" y="452728"/>
                  <a:pt x="497516" y="416345"/>
                  <a:pt x="521266" y="379023"/>
                </a:cubicBezTo>
                <a:cubicBezTo>
                  <a:pt x="552321" y="330223"/>
                  <a:pt x="540929" y="345293"/>
                  <a:pt x="577537" y="308684"/>
                </a:cubicBezTo>
                <a:cubicBezTo>
                  <a:pt x="582226" y="289927"/>
                  <a:pt x="582959" y="269707"/>
                  <a:pt x="591605" y="252414"/>
                </a:cubicBezTo>
                <a:cubicBezTo>
                  <a:pt x="597536" y="240551"/>
                  <a:pt x="625672" y="212415"/>
                  <a:pt x="619740" y="224278"/>
                </a:cubicBezTo>
                <a:cubicBezTo>
                  <a:pt x="609254" y="245249"/>
                  <a:pt x="591605" y="261792"/>
                  <a:pt x="577537" y="280549"/>
                </a:cubicBezTo>
                <a:cubicBezTo>
                  <a:pt x="545806" y="407477"/>
                  <a:pt x="561630" y="356407"/>
                  <a:pt x="535334" y="435294"/>
                </a:cubicBezTo>
                <a:cubicBezTo>
                  <a:pt x="530645" y="496254"/>
                  <a:pt x="528849" y="557506"/>
                  <a:pt x="521266" y="618174"/>
                </a:cubicBezTo>
                <a:cubicBezTo>
                  <a:pt x="519427" y="632888"/>
                  <a:pt x="511273" y="646119"/>
                  <a:pt x="507199" y="660377"/>
                </a:cubicBezTo>
                <a:cubicBezTo>
                  <a:pt x="439786" y="896324"/>
                  <a:pt x="561986" y="496015"/>
                  <a:pt x="464996" y="786986"/>
                </a:cubicBezTo>
                <a:cubicBezTo>
                  <a:pt x="394695" y="997888"/>
                  <a:pt x="486675" y="762307"/>
                  <a:pt x="394657" y="1012069"/>
                </a:cubicBezTo>
                <a:cubicBezTo>
                  <a:pt x="359124" y="1108516"/>
                  <a:pt x="337409" y="1168280"/>
                  <a:pt x="282116" y="1251220"/>
                </a:cubicBezTo>
                <a:cubicBezTo>
                  <a:pt x="274759" y="1262256"/>
                  <a:pt x="263359" y="1269977"/>
                  <a:pt x="253980" y="1279355"/>
                </a:cubicBezTo>
                <a:cubicBezTo>
                  <a:pt x="249291" y="1302801"/>
                  <a:pt x="248309" y="1327306"/>
                  <a:pt x="239913" y="1349694"/>
                </a:cubicBezTo>
                <a:cubicBezTo>
                  <a:pt x="233976" y="1365525"/>
                  <a:pt x="214557" y="1408574"/>
                  <a:pt x="211777" y="1391897"/>
                </a:cubicBezTo>
                <a:cubicBezTo>
                  <a:pt x="191682" y="1271329"/>
                  <a:pt x="279848" y="1174752"/>
                  <a:pt x="310251" y="1068340"/>
                </a:cubicBezTo>
                <a:cubicBezTo>
                  <a:pt x="319629" y="1035515"/>
                  <a:pt x="329590" y="1002851"/>
                  <a:pt x="338386" y="969866"/>
                </a:cubicBezTo>
                <a:cubicBezTo>
                  <a:pt x="348349" y="932503"/>
                  <a:pt x="353307" y="893664"/>
                  <a:pt x="366522" y="857324"/>
                </a:cubicBezTo>
                <a:cubicBezTo>
                  <a:pt x="372300" y="841435"/>
                  <a:pt x="387096" y="830243"/>
                  <a:pt x="394657" y="815121"/>
                </a:cubicBezTo>
                <a:cubicBezTo>
                  <a:pt x="452900" y="698636"/>
                  <a:pt x="356229" y="851663"/>
                  <a:pt x="436860" y="730715"/>
                </a:cubicBezTo>
                <a:cubicBezTo>
                  <a:pt x="462251" y="578373"/>
                  <a:pt x="437289" y="701083"/>
                  <a:pt x="464996" y="604106"/>
                </a:cubicBezTo>
                <a:cubicBezTo>
                  <a:pt x="470307" y="585516"/>
                  <a:pt x="472560" y="566043"/>
                  <a:pt x="479063" y="547835"/>
                </a:cubicBezTo>
                <a:cubicBezTo>
                  <a:pt x="496049" y="500273"/>
                  <a:pt x="523085" y="456155"/>
                  <a:pt x="535334" y="407158"/>
                </a:cubicBezTo>
                <a:cubicBezTo>
                  <a:pt x="555527" y="326389"/>
                  <a:pt x="542221" y="368838"/>
                  <a:pt x="577537" y="280549"/>
                </a:cubicBezTo>
                <a:cubicBezTo>
                  <a:pt x="600109" y="145123"/>
                  <a:pt x="575132" y="243958"/>
                  <a:pt x="619740" y="139872"/>
                </a:cubicBezTo>
                <a:cubicBezTo>
                  <a:pt x="625581" y="126242"/>
                  <a:pt x="625583" y="110007"/>
                  <a:pt x="633808" y="97669"/>
                </a:cubicBezTo>
                <a:cubicBezTo>
                  <a:pt x="644844" y="81116"/>
                  <a:pt x="661943" y="69534"/>
                  <a:pt x="676011" y="55466"/>
                </a:cubicBezTo>
                <a:cubicBezTo>
                  <a:pt x="668072" y="111037"/>
                  <a:pt x="661587" y="169432"/>
                  <a:pt x="647876" y="224278"/>
                </a:cubicBezTo>
                <a:cubicBezTo>
                  <a:pt x="644280" y="238664"/>
                  <a:pt x="637882" y="252223"/>
                  <a:pt x="633808" y="266481"/>
                </a:cubicBezTo>
                <a:cubicBezTo>
                  <a:pt x="628496" y="285071"/>
                  <a:pt x="626529" y="304649"/>
                  <a:pt x="619740" y="322752"/>
                </a:cubicBezTo>
                <a:cubicBezTo>
                  <a:pt x="612377" y="342388"/>
                  <a:pt x="599866" y="359748"/>
                  <a:pt x="591605" y="379023"/>
                </a:cubicBezTo>
                <a:cubicBezTo>
                  <a:pt x="585764" y="392653"/>
                  <a:pt x="581611" y="406968"/>
                  <a:pt x="577537" y="421226"/>
                </a:cubicBezTo>
                <a:cubicBezTo>
                  <a:pt x="572225" y="439816"/>
                  <a:pt x="571085" y="459726"/>
                  <a:pt x="563469" y="477497"/>
                </a:cubicBezTo>
                <a:cubicBezTo>
                  <a:pt x="556809" y="493037"/>
                  <a:pt x="544712" y="505632"/>
                  <a:pt x="535334" y="519700"/>
                </a:cubicBezTo>
                <a:cubicBezTo>
                  <a:pt x="500922" y="691754"/>
                  <a:pt x="539640" y="513290"/>
                  <a:pt x="507199" y="632241"/>
                </a:cubicBezTo>
                <a:cubicBezTo>
                  <a:pt x="470004" y="768623"/>
                  <a:pt x="502680" y="709357"/>
                  <a:pt x="450928" y="786986"/>
                </a:cubicBezTo>
                <a:cubicBezTo>
                  <a:pt x="446239" y="805743"/>
                  <a:pt x="441054" y="824383"/>
                  <a:pt x="436860" y="843257"/>
                </a:cubicBezTo>
                <a:cubicBezTo>
                  <a:pt x="431089" y="869227"/>
                  <a:pt x="418818" y="941606"/>
                  <a:pt x="408725" y="969866"/>
                </a:cubicBezTo>
                <a:cubicBezTo>
                  <a:pt x="393563" y="1012318"/>
                  <a:pt x="354738" y="1095512"/>
                  <a:pt x="338386" y="1152746"/>
                </a:cubicBezTo>
                <a:cubicBezTo>
                  <a:pt x="333075" y="1171336"/>
                  <a:pt x="327497" y="1189946"/>
                  <a:pt x="324319" y="1209017"/>
                </a:cubicBezTo>
                <a:cubicBezTo>
                  <a:pt x="318104" y="1246308"/>
                  <a:pt x="316466" y="1284267"/>
                  <a:pt x="310251" y="1321558"/>
                </a:cubicBezTo>
                <a:cubicBezTo>
                  <a:pt x="301457" y="1374323"/>
                  <a:pt x="295494" y="1373209"/>
                  <a:pt x="282116" y="1420032"/>
                </a:cubicBezTo>
                <a:cubicBezTo>
                  <a:pt x="276805" y="1438622"/>
                  <a:pt x="277438" y="1459402"/>
                  <a:pt x="268048" y="1476303"/>
                </a:cubicBezTo>
                <a:cubicBezTo>
                  <a:pt x="253466" y="1502550"/>
                  <a:pt x="228868" y="1521954"/>
                  <a:pt x="211777" y="1546641"/>
                </a:cubicBezTo>
                <a:cubicBezTo>
                  <a:pt x="186596" y="1583013"/>
                  <a:pt x="155429" y="1617215"/>
                  <a:pt x="141439" y="1659183"/>
                </a:cubicBezTo>
                <a:cubicBezTo>
                  <a:pt x="136750" y="1673251"/>
                  <a:pt x="134003" y="1688123"/>
                  <a:pt x="127371" y="1701386"/>
                </a:cubicBezTo>
                <a:cubicBezTo>
                  <a:pt x="72830" y="1810468"/>
                  <a:pt x="120528" y="1679713"/>
                  <a:pt x="85168" y="1785792"/>
                </a:cubicBezTo>
                <a:cubicBezTo>
                  <a:pt x="80479" y="1832684"/>
                  <a:pt x="79785" y="1880150"/>
                  <a:pt x="71100" y="1926469"/>
                </a:cubicBezTo>
                <a:cubicBezTo>
                  <a:pt x="55211" y="2011212"/>
                  <a:pt x="9559" y="2044281"/>
                  <a:pt x="85168" y="1968672"/>
                </a:cubicBezTo>
                <a:cubicBezTo>
                  <a:pt x="127601" y="1756514"/>
                  <a:pt x="73567" y="2020878"/>
                  <a:pt x="113303" y="1842063"/>
                </a:cubicBezTo>
                <a:cubicBezTo>
                  <a:pt x="118490" y="1818722"/>
                  <a:pt x="120500" y="1794626"/>
                  <a:pt x="127371" y="1771724"/>
                </a:cubicBezTo>
                <a:cubicBezTo>
                  <a:pt x="134627" y="1747537"/>
                  <a:pt x="144213" y="1723972"/>
                  <a:pt x="155506" y="1701386"/>
                </a:cubicBezTo>
                <a:cubicBezTo>
                  <a:pt x="206268" y="1599863"/>
                  <a:pt x="162446" y="1726240"/>
                  <a:pt x="211777" y="1602912"/>
                </a:cubicBezTo>
                <a:cubicBezTo>
                  <a:pt x="222791" y="1575376"/>
                  <a:pt x="232720" y="1547278"/>
                  <a:pt x="239913" y="1518506"/>
                </a:cubicBezTo>
                <a:cubicBezTo>
                  <a:pt x="244602" y="1499749"/>
                  <a:pt x="247191" y="1480338"/>
                  <a:pt x="253980" y="1462235"/>
                </a:cubicBezTo>
                <a:cubicBezTo>
                  <a:pt x="261343" y="1442599"/>
                  <a:pt x="274328" y="1425435"/>
                  <a:pt x="282116" y="1405964"/>
                </a:cubicBezTo>
                <a:cubicBezTo>
                  <a:pt x="293130" y="1378428"/>
                  <a:pt x="298568" y="1348817"/>
                  <a:pt x="310251" y="1321558"/>
                </a:cubicBezTo>
                <a:cubicBezTo>
                  <a:pt x="326773" y="1283008"/>
                  <a:pt x="366522" y="1209017"/>
                  <a:pt x="366522" y="1209017"/>
                </a:cubicBezTo>
                <a:cubicBezTo>
                  <a:pt x="385464" y="1095358"/>
                  <a:pt x="371569" y="1151670"/>
                  <a:pt x="408725" y="1040204"/>
                </a:cubicBezTo>
                <a:lnTo>
                  <a:pt x="422793" y="998001"/>
                </a:lnTo>
                <a:cubicBezTo>
                  <a:pt x="427482" y="983933"/>
                  <a:pt x="428635" y="968136"/>
                  <a:pt x="436860" y="955798"/>
                </a:cubicBezTo>
                <a:lnTo>
                  <a:pt x="493131" y="871392"/>
                </a:lnTo>
                <a:cubicBezTo>
                  <a:pt x="497820" y="852635"/>
                  <a:pt x="499583" y="832892"/>
                  <a:pt x="507199" y="815121"/>
                </a:cubicBezTo>
                <a:cubicBezTo>
                  <a:pt x="513859" y="799581"/>
                  <a:pt x="526946" y="787598"/>
                  <a:pt x="535334" y="772918"/>
                </a:cubicBezTo>
                <a:cubicBezTo>
                  <a:pt x="545738" y="754710"/>
                  <a:pt x="556106" y="736283"/>
                  <a:pt x="563469" y="716647"/>
                </a:cubicBezTo>
                <a:cubicBezTo>
                  <a:pt x="570258" y="698544"/>
                  <a:pt x="572225" y="678967"/>
                  <a:pt x="577537" y="660377"/>
                </a:cubicBezTo>
                <a:cubicBezTo>
                  <a:pt x="581611" y="646119"/>
                  <a:pt x="587531" y="632432"/>
                  <a:pt x="591605" y="618174"/>
                </a:cubicBezTo>
                <a:cubicBezTo>
                  <a:pt x="596917" y="599584"/>
                  <a:pt x="600117" y="580422"/>
                  <a:pt x="605673" y="561903"/>
                </a:cubicBezTo>
                <a:cubicBezTo>
                  <a:pt x="605688" y="561853"/>
                  <a:pt x="640834" y="456420"/>
                  <a:pt x="647876" y="435294"/>
                </a:cubicBezTo>
                <a:cubicBezTo>
                  <a:pt x="695145" y="293485"/>
                  <a:pt x="623027" y="513433"/>
                  <a:pt x="676011" y="336820"/>
                </a:cubicBezTo>
                <a:cubicBezTo>
                  <a:pt x="684533" y="308414"/>
                  <a:pt x="694768" y="280549"/>
                  <a:pt x="704146" y="252414"/>
                </a:cubicBezTo>
                <a:cubicBezTo>
                  <a:pt x="708835" y="238346"/>
                  <a:pt x="721122" y="195670"/>
                  <a:pt x="718214" y="210211"/>
                </a:cubicBezTo>
                <a:cubicBezTo>
                  <a:pt x="692589" y="338333"/>
                  <a:pt x="717656" y="222852"/>
                  <a:pt x="676011" y="379023"/>
                </a:cubicBezTo>
                <a:cubicBezTo>
                  <a:pt x="643335" y="501558"/>
                  <a:pt x="655198" y="474799"/>
                  <a:pt x="619740" y="590038"/>
                </a:cubicBezTo>
                <a:cubicBezTo>
                  <a:pt x="611018" y="618384"/>
                  <a:pt x="600983" y="646309"/>
                  <a:pt x="591605" y="674444"/>
                </a:cubicBezTo>
                <a:lnTo>
                  <a:pt x="577537" y="716647"/>
                </a:lnTo>
                <a:cubicBezTo>
                  <a:pt x="564712" y="806417"/>
                  <a:pt x="558425" y="863435"/>
                  <a:pt x="535334" y="955798"/>
                </a:cubicBezTo>
                <a:cubicBezTo>
                  <a:pt x="523460" y="1003293"/>
                  <a:pt x="512207" y="1051387"/>
                  <a:pt x="493131" y="1096475"/>
                </a:cubicBezTo>
                <a:cubicBezTo>
                  <a:pt x="460447" y="1173729"/>
                  <a:pt x="407114" y="1241979"/>
                  <a:pt x="380589" y="1321558"/>
                </a:cubicBezTo>
                <a:cubicBezTo>
                  <a:pt x="362328" y="1376344"/>
                  <a:pt x="377007" y="1353276"/>
                  <a:pt x="338386" y="1391897"/>
                </a:cubicBezTo>
                <a:cubicBezTo>
                  <a:pt x="271688" y="1692043"/>
                  <a:pt x="358657" y="1372620"/>
                  <a:pt x="253980" y="1602912"/>
                </a:cubicBezTo>
                <a:cubicBezTo>
                  <a:pt x="198418" y="1725149"/>
                  <a:pt x="278395" y="1634770"/>
                  <a:pt x="211777" y="1701386"/>
                </a:cubicBezTo>
                <a:cubicBezTo>
                  <a:pt x="207088" y="1724832"/>
                  <a:pt x="202896" y="1748383"/>
                  <a:pt x="197709" y="1771724"/>
                </a:cubicBezTo>
                <a:cubicBezTo>
                  <a:pt x="193515" y="1790598"/>
                  <a:pt x="186820" y="1808924"/>
                  <a:pt x="183642" y="1827995"/>
                </a:cubicBezTo>
                <a:cubicBezTo>
                  <a:pt x="177427" y="1865287"/>
                  <a:pt x="177495" y="1903570"/>
                  <a:pt x="169574" y="1940537"/>
                </a:cubicBezTo>
                <a:cubicBezTo>
                  <a:pt x="153714" y="2014551"/>
                  <a:pt x="147844" y="2015335"/>
                  <a:pt x="113303" y="2067146"/>
                </a:cubicBezTo>
                <a:cubicBezTo>
                  <a:pt x="108614" y="2081214"/>
                  <a:pt x="105868" y="2096086"/>
                  <a:pt x="99236" y="2109349"/>
                </a:cubicBezTo>
                <a:cubicBezTo>
                  <a:pt x="91675" y="2124471"/>
                  <a:pt x="77760" y="2136012"/>
                  <a:pt x="71100" y="2151552"/>
                </a:cubicBezTo>
                <a:cubicBezTo>
                  <a:pt x="63484" y="2169323"/>
                  <a:pt x="62589" y="2189304"/>
                  <a:pt x="57033" y="2207823"/>
                </a:cubicBezTo>
                <a:cubicBezTo>
                  <a:pt x="29640" y="2299135"/>
                  <a:pt x="41876" y="2272760"/>
                  <a:pt x="762" y="2334432"/>
                </a:cubicBezTo>
                <a:cubicBezTo>
                  <a:pt x="9818" y="2207641"/>
                  <a:pt x="742" y="2175061"/>
                  <a:pt x="28897" y="2081214"/>
                </a:cubicBezTo>
                <a:cubicBezTo>
                  <a:pt x="37419" y="2052807"/>
                  <a:pt x="47655" y="2024943"/>
                  <a:pt x="57033" y="1996807"/>
                </a:cubicBezTo>
                <a:lnTo>
                  <a:pt x="71100" y="1954604"/>
                </a:lnTo>
                <a:cubicBezTo>
                  <a:pt x="75789" y="1903023"/>
                  <a:pt x="76167" y="1850866"/>
                  <a:pt x="85168" y="1799860"/>
                </a:cubicBezTo>
                <a:cubicBezTo>
                  <a:pt x="104965" y="1687674"/>
                  <a:pt x="104653" y="1746823"/>
                  <a:pt x="141439" y="1673251"/>
                </a:cubicBezTo>
                <a:cubicBezTo>
                  <a:pt x="152732" y="1650665"/>
                  <a:pt x="160944" y="1626644"/>
                  <a:pt x="169574" y="1602912"/>
                </a:cubicBezTo>
                <a:cubicBezTo>
                  <a:pt x="179709" y="1575040"/>
                  <a:pt x="188987" y="1546852"/>
                  <a:pt x="197709" y="1518506"/>
                </a:cubicBezTo>
                <a:cubicBezTo>
                  <a:pt x="234584" y="1398664"/>
                  <a:pt x="245170" y="1313673"/>
                  <a:pt x="324319" y="1194949"/>
                </a:cubicBezTo>
                <a:cubicBezTo>
                  <a:pt x="352454" y="1152746"/>
                  <a:pt x="383008" y="1112059"/>
                  <a:pt x="408725" y="1068340"/>
                </a:cubicBezTo>
                <a:cubicBezTo>
                  <a:pt x="458761" y="983278"/>
                  <a:pt x="455453" y="957905"/>
                  <a:pt x="507199" y="885460"/>
                </a:cubicBezTo>
                <a:cubicBezTo>
                  <a:pt x="514908" y="874667"/>
                  <a:pt x="525956" y="866703"/>
                  <a:pt x="535334" y="857324"/>
                </a:cubicBezTo>
                <a:cubicBezTo>
                  <a:pt x="540023" y="819810"/>
                  <a:pt x="540901" y="781620"/>
                  <a:pt x="549402" y="744783"/>
                </a:cubicBezTo>
                <a:cubicBezTo>
                  <a:pt x="561549" y="692146"/>
                  <a:pt x="578438" y="673093"/>
                  <a:pt x="605673" y="632241"/>
                </a:cubicBezTo>
                <a:cubicBezTo>
                  <a:pt x="610362" y="613484"/>
                  <a:pt x="614184" y="594490"/>
                  <a:pt x="619740" y="575971"/>
                </a:cubicBezTo>
                <a:cubicBezTo>
                  <a:pt x="628262" y="547564"/>
                  <a:pt x="642060" y="520646"/>
                  <a:pt x="647876" y="491564"/>
                </a:cubicBezTo>
                <a:cubicBezTo>
                  <a:pt x="653227" y="464806"/>
                  <a:pt x="661590" y="407864"/>
                  <a:pt x="676011" y="379023"/>
                </a:cubicBezTo>
                <a:cubicBezTo>
                  <a:pt x="683572" y="363901"/>
                  <a:pt x="696585" y="351942"/>
                  <a:pt x="704146" y="336820"/>
                </a:cubicBezTo>
                <a:cubicBezTo>
                  <a:pt x="710780" y="323552"/>
                  <a:pt x="732282" y="247361"/>
                  <a:pt x="732282" y="238346"/>
                </a:cubicBezTo>
                <a:cubicBezTo>
                  <a:pt x="732282" y="223517"/>
                  <a:pt x="722903" y="266481"/>
                  <a:pt x="718214" y="280549"/>
                </a:cubicBezTo>
                <a:cubicBezTo>
                  <a:pt x="697136" y="533476"/>
                  <a:pt x="719691" y="372377"/>
                  <a:pt x="690079" y="505632"/>
                </a:cubicBezTo>
                <a:cubicBezTo>
                  <a:pt x="688303" y="513625"/>
                  <a:pt x="668805" y="618516"/>
                  <a:pt x="661943" y="632241"/>
                </a:cubicBezTo>
                <a:cubicBezTo>
                  <a:pt x="656012" y="644104"/>
                  <a:pt x="643186" y="650998"/>
                  <a:pt x="633808" y="660377"/>
                </a:cubicBezTo>
                <a:cubicBezTo>
                  <a:pt x="624430" y="697891"/>
                  <a:pt x="613257" y="735001"/>
                  <a:pt x="605673" y="772918"/>
                </a:cubicBezTo>
                <a:cubicBezTo>
                  <a:pt x="600984" y="796364"/>
                  <a:pt x="597404" y="820060"/>
                  <a:pt x="591605" y="843257"/>
                </a:cubicBezTo>
                <a:cubicBezTo>
                  <a:pt x="588008" y="857643"/>
                  <a:pt x="582744" y="871576"/>
                  <a:pt x="577537" y="885460"/>
                </a:cubicBezTo>
                <a:cubicBezTo>
                  <a:pt x="555017" y="945513"/>
                  <a:pt x="545319" y="972770"/>
                  <a:pt x="507199" y="1026137"/>
                </a:cubicBezTo>
                <a:cubicBezTo>
                  <a:pt x="499490" y="1036930"/>
                  <a:pt x="488442" y="1044894"/>
                  <a:pt x="479063" y="1054272"/>
                </a:cubicBezTo>
                <a:cubicBezTo>
                  <a:pt x="460306" y="1101164"/>
                  <a:pt x="458506" y="1159238"/>
                  <a:pt x="422793" y="1194949"/>
                </a:cubicBezTo>
                <a:cubicBezTo>
                  <a:pt x="368781" y="1248959"/>
                  <a:pt x="419759" y="1194304"/>
                  <a:pt x="366522" y="1265287"/>
                </a:cubicBezTo>
                <a:cubicBezTo>
                  <a:pt x="348507" y="1289308"/>
                  <a:pt x="326906" y="1310643"/>
                  <a:pt x="310251" y="1335626"/>
                </a:cubicBezTo>
                <a:cubicBezTo>
                  <a:pt x="242120" y="1437824"/>
                  <a:pt x="318489" y="1355525"/>
                  <a:pt x="253980" y="1420032"/>
                </a:cubicBezTo>
                <a:cubicBezTo>
                  <a:pt x="249291" y="1448167"/>
                  <a:pt x="244250" y="1476246"/>
                  <a:pt x="239913" y="1504438"/>
                </a:cubicBezTo>
                <a:cubicBezTo>
                  <a:pt x="228441" y="1579009"/>
                  <a:pt x="230779" y="1595842"/>
                  <a:pt x="211777" y="1659183"/>
                </a:cubicBezTo>
                <a:cubicBezTo>
                  <a:pt x="184066" y="1751554"/>
                  <a:pt x="202548" y="1724684"/>
                  <a:pt x="155506" y="1771724"/>
                </a:cubicBezTo>
                <a:cubicBezTo>
                  <a:pt x="134887" y="2019169"/>
                  <a:pt x="154447" y="1861961"/>
                  <a:pt x="127371" y="2010875"/>
                </a:cubicBezTo>
                <a:cubicBezTo>
                  <a:pt x="104638" y="2135901"/>
                  <a:pt x="126262" y="2056403"/>
                  <a:pt x="85168" y="2179687"/>
                </a:cubicBezTo>
                <a:cubicBezTo>
                  <a:pt x="80479" y="2193755"/>
                  <a:pt x="79326" y="2209553"/>
                  <a:pt x="71100" y="2221891"/>
                </a:cubicBezTo>
                <a:lnTo>
                  <a:pt x="42965" y="2264094"/>
                </a:lnTo>
                <a:cubicBezTo>
                  <a:pt x="47654" y="2245337"/>
                  <a:pt x="53855" y="2226894"/>
                  <a:pt x="57033" y="2207823"/>
                </a:cubicBezTo>
                <a:cubicBezTo>
                  <a:pt x="63248" y="2170531"/>
                  <a:pt x="63179" y="2132248"/>
                  <a:pt x="71100" y="2095281"/>
                </a:cubicBezTo>
                <a:cubicBezTo>
                  <a:pt x="77314" y="2066282"/>
                  <a:pt x="89858" y="2039010"/>
                  <a:pt x="99236" y="2010875"/>
                </a:cubicBezTo>
                <a:cubicBezTo>
                  <a:pt x="103925" y="1996807"/>
                  <a:pt x="110865" y="1983299"/>
                  <a:pt x="113303" y="1968672"/>
                </a:cubicBezTo>
                <a:cubicBezTo>
                  <a:pt x="119575" y="1931042"/>
                  <a:pt x="131608" y="1853253"/>
                  <a:pt x="141439" y="1813927"/>
                </a:cubicBezTo>
                <a:cubicBezTo>
                  <a:pt x="149804" y="1780468"/>
                  <a:pt x="173308" y="1729805"/>
                  <a:pt x="183642" y="1701386"/>
                </a:cubicBezTo>
                <a:cubicBezTo>
                  <a:pt x="193777" y="1673514"/>
                  <a:pt x="203255" y="1645386"/>
                  <a:pt x="211777" y="1616980"/>
                </a:cubicBezTo>
                <a:cubicBezTo>
                  <a:pt x="266631" y="1434134"/>
                  <a:pt x="173394" y="1711981"/>
                  <a:pt x="253980" y="1490371"/>
                </a:cubicBezTo>
                <a:cubicBezTo>
                  <a:pt x="294158" y="1379881"/>
                  <a:pt x="261848" y="1436366"/>
                  <a:pt x="310251" y="1363761"/>
                </a:cubicBezTo>
                <a:cubicBezTo>
                  <a:pt x="314940" y="1335626"/>
                  <a:pt x="315811" y="1306580"/>
                  <a:pt x="324319" y="1279355"/>
                </a:cubicBezTo>
                <a:cubicBezTo>
                  <a:pt x="373327" y="1122528"/>
                  <a:pt x="364252" y="1182471"/>
                  <a:pt x="408725" y="1082407"/>
                </a:cubicBezTo>
                <a:cubicBezTo>
                  <a:pt x="437431" y="1017820"/>
                  <a:pt x="439409" y="991109"/>
                  <a:pt x="479063" y="927663"/>
                </a:cubicBezTo>
                <a:cubicBezTo>
                  <a:pt x="486093" y="916416"/>
                  <a:pt x="497820" y="908906"/>
                  <a:pt x="507199" y="899527"/>
                </a:cubicBezTo>
                <a:cubicBezTo>
                  <a:pt x="511888" y="880770"/>
                  <a:pt x="517215" y="862162"/>
                  <a:pt x="521266" y="843257"/>
                </a:cubicBezTo>
                <a:cubicBezTo>
                  <a:pt x="531286" y="796497"/>
                  <a:pt x="515588" y="736395"/>
                  <a:pt x="549402" y="702580"/>
                </a:cubicBezTo>
                <a:lnTo>
                  <a:pt x="577537" y="674444"/>
                </a:lnTo>
                <a:cubicBezTo>
                  <a:pt x="582226" y="650998"/>
                  <a:pt x="585314" y="627174"/>
                  <a:pt x="591605" y="604106"/>
                </a:cubicBezTo>
                <a:cubicBezTo>
                  <a:pt x="621223" y="495507"/>
                  <a:pt x="619740" y="552479"/>
                  <a:pt x="619740" y="505632"/>
                </a:cubicBezTo>
              </a:path>
            </a:pathLst>
          </a:custGeom>
          <a:ln w="38100">
            <a:solidFill>
              <a:srgbClr val="DD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Freeform 20"/>
          <p:cNvSpPr/>
          <p:nvPr/>
        </p:nvSpPr>
        <p:spPr>
          <a:xfrm>
            <a:off x="2982351" y="3222306"/>
            <a:ext cx="928469" cy="2569359"/>
          </a:xfrm>
          <a:custGeom>
            <a:avLst/>
            <a:gdLst>
              <a:gd name="connsiteX0" fmla="*/ 42203 w 928469"/>
              <a:gd name="connsiteY0" fmla="*/ 2404771 h 2569359"/>
              <a:gd name="connsiteX1" fmla="*/ 56271 w 928469"/>
              <a:gd name="connsiteY1" fmla="*/ 2250026 h 2569359"/>
              <a:gd name="connsiteX2" fmla="*/ 84406 w 928469"/>
              <a:gd name="connsiteY2" fmla="*/ 2193756 h 2569359"/>
              <a:gd name="connsiteX3" fmla="*/ 112541 w 928469"/>
              <a:gd name="connsiteY3" fmla="*/ 2081214 h 2569359"/>
              <a:gd name="connsiteX4" fmla="*/ 126609 w 928469"/>
              <a:gd name="connsiteY4" fmla="*/ 2024943 h 2569359"/>
              <a:gd name="connsiteX5" fmla="*/ 154744 w 928469"/>
              <a:gd name="connsiteY5" fmla="*/ 1982740 h 2569359"/>
              <a:gd name="connsiteX6" fmla="*/ 182880 w 928469"/>
              <a:gd name="connsiteY6" fmla="*/ 1884266 h 2569359"/>
              <a:gd name="connsiteX7" fmla="*/ 211015 w 928469"/>
              <a:gd name="connsiteY7" fmla="*/ 1842063 h 2569359"/>
              <a:gd name="connsiteX8" fmla="*/ 239151 w 928469"/>
              <a:gd name="connsiteY8" fmla="*/ 1743589 h 2569359"/>
              <a:gd name="connsiteX9" fmla="*/ 267286 w 928469"/>
              <a:gd name="connsiteY9" fmla="*/ 1687319 h 2569359"/>
              <a:gd name="connsiteX10" fmla="*/ 295421 w 928469"/>
              <a:gd name="connsiteY10" fmla="*/ 1588845 h 2569359"/>
              <a:gd name="connsiteX11" fmla="*/ 323557 w 928469"/>
              <a:gd name="connsiteY11" fmla="*/ 1532574 h 2569359"/>
              <a:gd name="connsiteX12" fmla="*/ 351692 w 928469"/>
              <a:gd name="connsiteY12" fmla="*/ 1434100 h 2569359"/>
              <a:gd name="connsiteX13" fmla="*/ 365760 w 928469"/>
              <a:gd name="connsiteY13" fmla="*/ 1391897 h 2569359"/>
              <a:gd name="connsiteX14" fmla="*/ 393895 w 928469"/>
              <a:gd name="connsiteY14" fmla="*/ 1349694 h 2569359"/>
              <a:gd name="connsiteX15" fmla="*/ 450166 w 928469"/>
              <a:gd name="connsiteY15" fmla="*/ 1237152 h 2569359"/>
              <a:gd name="connsiteX16" fmla="*/ 478301 w 928469"/>
              <a:gd name="connsiteY16" fmla="*/ 1124611 h 2569359"/>
              <a:gd name="connsiteX17" fmla="*/ 520504 w 928469"/>
              <a:gd name="connsiteY17" fmla="*/ 1012069 h 2569359"/>
              <a:gd name="connsiteX18" fmla="*/ 548640 w 928469"/>
              <a:gd name="connsiteY18" fmla="*/ 983934 h 2569359"/>
              <a:gd name="connsiteX19" fmla="*/ 576775 w 928469"/>
              <a:gd name="connsiteY19" fmla="*/ 899528 h 2569359"/>
              <a:gd name="connsiteX20" fmla="*/ 590843 w 928469"/>
              <a:gd name="connsiteY20" fmla="*/ 843257 h 2569359"/>
              <a:gd name="connsiteX21" fmla="*/ 618978 w 928469"/>
              <a:gd name="connsiteY21" fmla="*/ 758851 h 2569359"/>
              <a:gd name="connsiteX22" fmla="*/ 647114 w 928469"/>
              <a:gd name="connsiteY22" fmla="*/ 604106 h 2569359"/>
              <a:gd name="connsiteX23" fmla="*/ 689317 w 928469"/>
              <a:gd name="connsiteY23" fmla="*/ 547836 h 2569359"/>
              <a:gd name="connsiteX24" fmla="*/ 717452 w 928469"/>
              <a:gd name="connsiteY24" fmla="*/ 238346 h 2569359"/>
              <a:gd name="connsiteX25" fmla="*/ 745587 w 928469"/>
              <a:gd name="connsiteY25" fmla="*/ 125805 h 2569359"/>
              <a:gd name="connsiteX26" fmla="*/ 773723 w 928469"/>
              <a:gd name="connsiteY26" fmla="*/ 41399 h 2569359"/>
              <a:gd name="connsiteX27" fmla="*/ 759655 w 928469"/>
              <a:gd name="connsiteY27" fmla="*/ 238346 h 2569359"/>
              <a:gd name="connsiteX28" fmla="*/ 787791 w 928469"/>
              <a:gd name="connsiteY28" fmla="*/ 196143 h 2569359"/>
              <a:gd name="connsiteX29" fmla="*/ 815926 w 928469"/>
              <a:gd name="connsiteY29" fmla="*/ 111737 h 2569359"/>
              <a:gd name="connsiteX30" fmla="*/ 844061 w 928469"/>
              <a:gd name="connsiteY30" fmla="*/ 69534 h 2569359"/>
              <a:gd name="connsiteX31" fmla="*/ 872197 w 928469"/>
              <a:gd name="connsiteY31" fmla="*/ 13263 h 2569359"/>
              <a:gd name="connsiteX32" fmla="*/ 844061 w 928469"/>
              <a:gd name="connsiteY32" fmla="*/ 41399 h 2569359"/>
              <a:gd name="connsiteX33" fmla="*/ 773723 w 928469"/>
              <a:gd name="connsiteY33" fmla="*/ 125805 h 2569359"/>
              <a:gd name="connsiteX34" fmla="*/ 745587 w 928469"/>
              <a:gd name="connsiteY34" fmla="*/ 238346 h 2569359"/>
              <a:gd name="connsiteX35" fmla="*/ 731520 w 928469"/>
              <a:gd name="connsiteY35" fmla="*/ 294617 h 2569359"/>
              <a:gd name="connsiteX36" fmla="*/ 703384 w 928469"/>
              <a:gd name="connsiteY36" fmla="*/ 379023 h 2569359"/>
              <a:gd name="connsiteX37" fmla="*/ 689317 w 928469"/>
              <a:gd name="connsiteY37" fmla="*/ 491565 h 2569359"/>
              <a:gd name="connsiteX38" fmla="*/ 675249 w 928469"/>
              <a:gd name="connsiteY38" fmla="*/ 547836 h 2569359"/>
              <a:gd name="connsiteX39" fmla="*/ 661181 w 928469"/>
              <a:gd name="connsiteY39" fmla="*/ 772919 h 2569359"/>
              <a:gd name="connsiteX40" fmla="*/ 647114 w 928469"/>
              <a:gd name="connsiteY40" fmla="*/ 815122 h 2569359"/>
              <a:gd name="connsiteX41" fmla="*/ 604911 w 928469"/>
              <a:gd name="connsiteY41" fmla="*/ 969866 h 2569359"/>
              <a:gd name="connsiteX42" fmla="*/ 576775 w 928469"/>
              <a:gd name="connsiteY42" fmla="*/ 1012069 h 2569359"/>
              <a:gd name="connsiteX43" fmla="*/ 534572 w 928469"/>
              <a:gd name="connsiteY43" fmla="*/ 1138679 h 2569359"/>
              <a:gd name="connsiteX44" fmla="*/ 520504 w 928469"/>
              <a:gd name="connsiteY44" fmla="*/ 1180882 h 2569359"/>
              <a:gd name="connsiteX45" fmla="*/ 506437 w 928469"/>
              <a:gd name="connsiteY45" fmla="*/ 1237152 h 2569359"/>
              <a:gd name="connsiteX46" fmla="*/ 478301 w 928469"/>
              <a:gd name="connsiteY46" fmla="*/ 1265288 h 2569359"/>
              <a:gd name="connsiteX47" fmla="*/ 464234 w 928469"/>
              <a:gd name="connsiteY47" fmla="*/ 1307491 h 2569359"/>
              <a:gd name="connsiteX48" fmla="*/ 407963 w 928469"/>
              <a:gd name="connsiteY48" fmla="*/ 1391897 h 2569359"/>
              <a:gd name="connsiteX49" fmla="*/ 393895 w 928469"/>
              <a:gd name="connsiteY49" fmla="*/ 1434100 h 2569359"/>
              <a:gd name="connsiteX50" fmla="*/ 379827 w 928469"/>
              <a:gd name="connsiteY50" fmla="*/ 1490371 h 2569359"/>
              <a:gd name="connsiteX51" fmla="*/ 351692 w 928469"/>
              <a:gd name="connsiteY51" fmla="*/ 1546642 h 2569359"/>
              <a:gd name="connsiteX52" fmla="*/ 323557 w 928469"/>
              <a:gd name="connsiteY52" fmla="*/ 1631048 h 2569359"/>
              <a:gd name="connsiteX53" fmla="*/ 309489 w 928469"/>
              <a:gd name="connsiteY53" fmla="*/ 1687319 h 2569359"/>
              <a:gd name="connsiteX54" fmla="*/ 281354 w 928469"/>
              <a:gd name="connsiteY54" fmla="*/ 1743589 h 2569359"/>
              <a:gd name="connsiteX55" fmla="*/ 267286 w 928469"/>
              <a:gd name="connsiteY55" fmla="*/ 1799860 h 2569359"/>
              <a:gd name="connsiteX56" fmla="*/ 211015 w 928469"/>
              <a:gd name="connsiteY56" fmla="*/ 1898334 h 2569359"/>
              <a:gd name="connsiteX57" fmla="*/ 182880 w 928469"/>
              <a:gd name="connsiteY57" fmla="*/ 2010876 h 2569359"/>
              <a:gd name="connsiteX58" fmla="*/ 154744 w 928469"/>
              <a:gd name="connsiteY58" fmla="*/ 2039011 h 2569359"/>
              <a:gd name="connsiteX59" fmla="*/ 98474 w 928469"/>
              <a:gd name="connsiteY59" fmla="*/ 2179688 h 2569359"/>
              <a:gd name="connsiteX60" fmla="*/ 84406 w 928469"/>
              <a:gd name="connsiteY60" fmla="*/ 2221891 h 2569359"/>
              <a:gd name="connsiteX61" fmla="*/ 56271 w 928469"/>
              <a:gd name="connsiteY61" fmla="*/ 2264094 h 2569359"/>
              <a:gd name="connsiteX62" fmla="*/ 42203 w 928469"/>
              <a:gd name="connsiteY62" fmla="*/ 2320365 h 2569359"/>
              <a:gd name="connsiteX63" fmla="*/ 28135 w 928469"/>
              <a:gd name="connsiteY63" fmla="*/ 2362568 h 2569359"/>
              <a:gd name="connsiteX64" fmla="*/ 14067 w 928469"/>
              <a:gd name="connsiteY64" fmla="*/ 2475109 h 2569359"/>
              <a:gd name="connsiteX65" fmla="*/ 0 w 928469"/>
              <a:gd name="connsiteY65" fmla="*/ 2545448 h 2569359"/>
              <a:gd name="connsiteX66" fmla="*/ 14067 w 928469"/>
              <a:gd name="connsiteY66" fmla="*/ 2432906 h 2569359"/>
              <a:gd name="connsiteX67" fmla="*/ 42203 w 928469"/>
              <a:gd name="connsiteY67" fmla="*/ 2320365 h 2569359"/>
              <a:gd name="connsiteX68" fmla="*/ 84406 w 928469"/>
              <a:gd name="connsiteY68" fmla="*/ 2235959 h 2569359"/>
              <a:gd name="connsiteX69" fmla="*/ 98474 w 928469"/>
              <a:gd name="connsiteY69" fmla="*/ 2179688 h 2569359"/>
              <a:gd name="connsiteX70" fmla="*/ 112541 w 928469"/>
              <a:gd name="connsiteY70" fmla="*/ 2109349 h 2569359"/>
              <a:gd name="connsiteX71" fmla="*/ 140677 w 928469"/>
              <a:gd name="connsiteY71" fmla="*/ 2024943 h 2569359"/>
              <a:gd name="connsiteX72" fmla="*/ 168812 w 928469"/>
              <a:gd name="connsiteY72" fmla="*/ 1940537 h 2569359"/>
              <a:gd name="connsiteX73" fmla="*/ 196947 w 928469"/>
              <a:gd name="connsiteY73" fmla="*/ 1870199 h 2569359"/>
              <a:gd name="connsiteX74" fmla="*/ 225083 w 928469"/>
              <a:gd name="connsiteY74" fmla="*/ 1827996 h 2569359"/>
              <a:gd name="connsiteX75" fmla="*/ 267286 w 928469"/>
              <a:gd name="connsiteY75" fmla="*/ 1673251 h 2569359"/>
              <a:gd name="connsiteX76" fmla="*/ 281354 w 928469"/>
              <a:gd name="connsiteY76" fmla="*/ 1631048 h 2569359"/>
              <a:gd name="connsiteX77" fmla="*/ 351692 w 928469"/>
              <a:gd name="connsiteY77" fmla="*/ 1518506 h 2569359"/>
              <a:gd name="connsiteX78" fmla="*/ 407963 w 928469"/>
              <a:gd name="connsiteY78" fmla="*/ 1405965 h 2569359"/>
              <a:gd name="connsiteX79" fmla="*/ 436098 w 928469"/>
              <a:gd name="connsiteY79" fmla="*/ 1349694 h 2569359"/>
              <a:gd name="connsiteX80" fmla="*/ 464234 w 928469"/>
              <a:gd name="connsiteY80" fmla="*/ 1265288 h 2569359"/>
              <a:gd name="connsiteX81" fmla="*/ 492369 w 928469"/>
              <a:gd name="connsiteY81" fmla="*/ 1237152 h 2569359"/>
              <a:gd name="connsiteX82" fmla="*/ 506437 w 928469"/>
              <a:gd name="connsiteY82" fmla="*/ 1194949 h 2569359"/>
              <a:gd name="connsiteX83" fmla="*/ 534572 w 928469"/>
              <a:gd name="connsiteY83" fmla="*/ 1152746 h 2569359"/>
              <a:gd name="connsiteX84" fmla="*/ 590843 w 928469"/>
              <a:gd name="connsiteY84" fmla="*/ 1040205 h 2569359"/>
              <a:gd name="connsiteX85" fmla="*/ 647114 w 928469"/>
              <a:gd name="connsiteY85" fmla="*/ 927663 h 2569359"/>
              <a:gd name="connsiteX86" fmla="*/ 661181 w 928469"/>
              <a:gd name="connsiteY86" fmla="*/ 857325 h 2569359"/>
              <a:gd name="connsiteX87" fmla="*/ 689317 w 928469"/>
              <a:gd name="connsiteY87" fmla="*/ 801054 h 2569359"/>
              <a:gd name="connsiteX88" fmla="*/ 731520 w 928469"/>
              <a:gd name="connsiteY88" fmla="*/ 604106 h 2569359"/>
              <a:gd name="connsiteX89" fmla="*/ 759655 w 928469"/>
              <a:gd name="connsiteY89" fmla="*/ 547836 h 2569359"/>
              <a:gd name="connsiteX90" fmla="*/ 787791 w 928469"/>
              <a:gd name="connsiteY90" fmla="*/ 421226 h 2569359"/>
              <a:gd name="connsiteX91" fmla="*/ 844061 w 928469"/>
              <a:gd name="connsiteY91" fmla="*/ 224279 h 2569359"/>
              <a:gd name="connsiteX92" fmla="*/ 858129 w 928469"/>
              <a:gd name="connsiteY92" fmla="*/ 182076 h 2569359"/>
              <a:gd name="connsiteX93" fmla="*/ 829994 w 928469"/>
              <a:gd name="connsiteY93" fmla="*/ 336820 h 2569359"/>
              <a:gd name="connsiteX94" fmla="*/ 801858 w 928469"/>
              <a:gd name="connsiteY94" fmla="*/ 364956 h 2569359"/>
              <a:gd name="connsiteX95" fmla="*/ 787791 w 928469"/>
              <a:gd name="connsiteY95" fmla="*/ 463429 h 2569359"/>
              <a:gd name="connsiteX96" fmla="*/ 759655 w 928469"/>
              <a:gd name="connsiteY96" fmla="*/ 519700 h 2569359"/>
              <a:gd name="connsiteX97" fmla="*/ 745587 w 928469"/>
              <a:gd name="connsiteY97" fmla="*/ 575971 h 2569359"/>
              <a:gd name="connsiteX98" fmla="*/ 731520 w 928469"/>
              <a:gd name="connsiteY98" fmla="*/ 618174 h 2569359"/>
              <a:gd name="connsiteX99" fmla="*/ 703384 w 928469"/>
              <a:gd name="connsiteY99" fmla="*/ 730716 h 2569359"/>
              <a:gd name="connsiteX100" fmla="*/ 689317 w 928469"/>
              <a:gd name="connsiteY100" fmla="*/ 772919 h 2569359"/>
              <a:gd name="connsiteX101" fmla="*/ 675249 w 928469"/>
              <a:gd name="connsiteY101" fmla="*/ 829189 h 2569359"/>
              <a:gd name="connsiteX102" fmla="*/ 647114 w 928469"/>
              <a:gd name="connsiteY102" fmla="*/ 871392 h 2569359"/>
              <a:gd name="connsiteX103" fmla="*/ 604911 w 928469"/>
              <a:gd name="connsiteY103" fmla="*/ 1054272 h 2569359"/>
              <a:gd name="connsiteX104" fmla="*/ 576775 w 928469"/>
              <a:gd name="connsiteY104" fmla="*/ 1082408 h 2569359"/>
              <a:gd name="connsiteX105" fmla="*/ 562707 w 928469"/>
              <a:gd name="connsiteY105" fmla="*/ 1138679 h 2569359"/>
              <a:gd name="connsiteX106" fmla="*/ 534572 w 928469"/>
              <a:gd name="connsiteY106" fmla="*/ 1180882 h 2569359"/>
              <a:gd name="connsiteX107" fmla="*/ 520504 w 928469"/>
              <a:gd name="connsiteY107" fmla="*/ 1223085 h 2569359"/>
              <a:gd name="connsiteX108" fmla="*/ 478301 w 928469"/>
              <a:gd name="connsiteY108" fmla="*/ 1307491 h 2569359"/>
              <a:gd name="connsiteX109" fmla="*/ 436098 w 928469"/>
              <a:gd name="connsiteY109" fmla="*/ 1490371 h 2569359"/>
              <a:gd name="connsiteX110" fmla="*/ 379827 w 928469"/>
              <a:gd name="connsiteY110" fmla="*/ 1687319 h 2569359"/>
              <a:gd name="connsiteX111" fmla="*/ 337624 w 928469"/>
              <a:gd name="connsiteY111" fmla="*/ 1785792 h 2569359"/>
              <a:gd name="connsiteX112" fmla="*/ 295421 w 928469"/>
              <a:gd name="connsiteY112" fmla="*/ 1912402 h 2569359"/>
              <a:gd name="connsiteX113" fmla="*/ 281354 w 928469"/>
              <a:gd name="connsiteY113" fmla="*/ 1954605 h 2569359"/>
              <a:gd name="connsiteX114" fmla="*/ 253218 w 928469"/>
              <a:gd name="connsiteY114" fmla="*/ 1996808 h 2569359"/>
              <a:gd name="connsiteX115" fmla="*/ 225083 w 928469"/>
              <a:gd name="connsiteY115" fmla="*/ 2081214 h 2569359"/>
              <a:gd name="connsiteX116" fmla="*/ 196947 w 928469"/>
              <a:gd name="connsiteY116" fmla="*/ 2179688 h 2569359"/>
              <a:gd name="connsiteX117" fmla="*/ 154744 w 928469"/>
              <a:gd name="connsiteY117" fmla="*/ 2278162 h 2569359"/>
              <a:gd name="connsiteX118" fmla="*/ 140677 w 928469"/>
              <a:gd name="connsiteY118" fmla="*/ 2362568 h 2569359"/>
              <a:gd name="connsiteX119" fmla="*/ 112541 w 928469"/>
              <a:gd name="connsiteY119" fmla="*/ 2404771 h 2569359"/>
              <a:gd name="connsiteX120" fmla="*/ 98474 w 928469"/>
              <a:gd name="connsiteY120" fmla="*/ 2362568 h 2569359"/>
              <a:gd name="connsiteX121" fmla="*/ 112541 w 928469"/>
              <a:gd name="connsiteY121" fmla="*/ 2320365 h 2569359"/>
              <a:gd name="connsiteX122" fmla="*/ 140677 w 928469"/>
              <a:gd name="connsiteY122" fmla="*/ 2250026 h 2569359"/>
              <a:gd name="connsiteX123" fmla="*/ 154744 w 928469"/>
              <a:gd name="connsiteY123" fmla="*/ 2179688 h 2569359"/>
              <a:gd name="connsiteX124" fmla="*/ 168812 w 928469"/>
              <a:gd name="connsiteY124" fmla="*/ 2123417 h 2569359"/>
              <a:gd name="connsiteX125" fmla="*/ 225083 w 928469"/>
              <a:gd name="connsiteY125" fmla="*/ 1954605 h 2569359"/>
              <a:gd name="connsiteX126" fmla="*/ 253218 w 928469"/>
              <a:gd name="connsiteY126" fmla="*/ 1884266 h 2569359"/>
              <a:gd name="connsiteX127" fmla="*/ 281354 w 928469"/>
              <a:gd name="connsiteY127" fmla="*/ 1771725 h 2569359"/>
              <a:gd name="connsiteX128" fmla="*/ 295421 w 928469"/>
              <a:gd name="connsiteY128" fmla="*/ 1701386 h 2569359"/>
              <a:gd name="connsiteX129" fmla="*/ 407963 w 928469"/>
              <a:gd name="connsiteY129" fmla="*/ 1588845 h 2569359"/>
              <a:gd name="connsiteX130" fmla="*/ 506437 w 928469"/>
              <a:gd name="connsiteY130" fmla="*/ 1462236 h 2569359"/>
              <a:gd name="connsiteX131" fmla="*/ 520504 w 928469"/>
              <a:gd name="connsiteY131" fmla="*/ 1420032 h 2569359"/>
              <a:gd name="connsiteX132" fmla="*/ 548640 w 928469"/>
              <a:gd name="connsiteY132" fmla="*/ 1391897 h 2569359"/>
              <a:gd name="connsiteX133" fmla="*/ 576775 w 928469"/>
              <a:gd name="connsiteY133" fmla="*/ 1307491 h 2569359"/>
              <a:gd name="connsiteX134" fmla="*/ 604911 w 928469"/>
              <a:gd name="connsiteY134" fmla="*/ 1251220 h 2569359"/>
              <a:gd name="connsiteX135" fmla="*/ 618978 w 928469"/>
              <a:gd name="connsiteY135" fmla="*/ 1194949 h 2569359"/>
              <a:gd name="connsiteX136" fmla="*/ 647114 w 928469"/>
              <a:gd name="connsiteY136" fmla="*/ 1152746 h 2569359"/>
              <a:gd name="connsiteX137" fmla="*/ 689317 w 928469"/>
              <a:gd name="connsiteY137" fmla="*/ 1012069 h 2569359"/>
              <a:gd name="connsiteX138" fmla="*/ 717452 w 928469"/>
              <a:gd name="connsiteY138" fmla="*/ 871392 h 2569359"/>
              <a:gd name="connsiteX139" fmla="*/ 731520 w 928469"/>
              <a:gd name="connsiteY139" fmla="*/ 801054 h 2569359"/>
              <a:gd name="connsiteX140" fmla="*/ 759655 w 928469"/>
              <a:gd name="connsiteY140" fmla="*/ 758851 h 2569359"/>
              <a:gd name="connsiteX141" fmla="*/ 787791 w 928469"/>
              <a:gd name="connsiteY141" fmla="*/ 702580 h 2569359"/>
              <a:gd name="connsiteX142" fmla="*/ 801858 w 928469"/>
              <a:gd name="connsiteY142" fmla="*/ 646309 h 2569359"/>
              <a:gd name="connsiteX143" fmla="*/ 815926 w 928469"/>
              <a:gd name="connsiteY143" fmla="*/ 561903 h 2569359"/>
              <a:gd name="connsiteX144" fmla="*/ 844061 w 928469"/>
              <a:gd name="connsiteY144" fmla="*/ 477497 h 2569359"/>
              <a:gd name="connsiteX145" fmla="*/ 886264 w 928469"/>
              <a:gd name="connsiteY145" fmla="*/ 280549 h 2569359"/>
              <a:gd name="connsiteX146" fmla="*/ 900332 w 928469"/>
              <a:gd name="connsiteY146" fmla="*/ 238346 h 2569359"/>
              <a:gd name="connsiteX147" fmla="*/ 858129 w 928469"/>
              <a:gd name="connsiteY147" fmla="*/ 393091 h 2569359"/>
              <a:gd name="connsiteX148" fmla="*/ 844061 w 928469"/>
              <a:gd name="connsiteY148" fmla="*/ 435294 h 2569359"/>
              <a:gd name="connsiteX149" fmla="*/ 815926 w 928469"/>
              <a:gd name="connsiteY149" fmla="*/ 590039 h 2569359"/>
              <a:gd name="connsiteX150" fmla="*/ 801858 w 928469"/>
              <a:gd name="connsiteY150" fmla="*/ 660377 h 2569359"/>
              <a:gd name="connsiteX151" fmla="*/ 787791 w 928469"/>
              <a:gd name="connsiteY151" fmla="*/ 702580 h 2569359"/>
              <a:gd name="connsiteX152" fmla="*/ 773723 w 928469"/>
              <a:gd name="connsiteY152" fmla="*/ 758851 h 2569359"/>
              <a:gd name="connsiteX153" fmla="*/ 745587 w 928469"/>
              <a:gd name="connsiteY153" fmla="*/ 815122 h 2569359"/>
              <a:gd name="connsiteX154" fmla="*/ 731520 w 928469"/>
              <a:gd name="connsiteY154" fmla="*/ 871392 h 2569359"/>
              <a:gd name="connsiteX155" fmla="*/ 717452 w 928469"/>
              <a:gd name="connsiteY155" fmla="*/ 941731 h 2569359"/>
              <a:gd name="connsiteX156" fmla="*/ 703384 w 928469"/>
              <a:gd name="connsiteY156" fmla="*/ 983934 h 2569359"/>
              <a:gd name="connsiteX157" fmla="*/ 661181 w 928469"/>
              <a:gd name="connsiteY157" fmla="*/ 1166814 h 2569359"/>
              <a:gd name="connsiteX158" fmla="*/ 633046 w 928469"/>
              <a:gd name="connsiteY158" fmla="*/ 1209017 h 2569359"/>
              <a:gd name="connsiteX159" fmla="*/ 590843 w 928469"/>
              <a:gd name="connsiteY159" fmla="*/ 1279356 h 2569359"/>
              <a:gd name="connsiteX160" fmla="*/ 562707 w 928469"/>
              <a:gd name="connsiteY160" fmla="*/ 1363762 h 2569359"/>
              <a:gd name="connsiteX161" fmla="*/ 548640 w 928469"/>
              <a:gd name="connsiteY161" fmla="*/ 1434100 h 2569359"/>
              <a:gd name="connsiteX162" fmla="*/ 520504 w 928469"/>
              <a:gd name="connsiteY162" fmla="*/ 1476303 h 2569359"/>
              <a:gd name="connsiteX163" fmla="*/ 506437 w 928469"/>
              <a:gd name="connsiteY163" fmla="*/ 1532574 h 2569359"/>
              <a:gd name="connsiteX164" fmla="*/ 478301 w 928469"/>
              <a:gd name="connsiteY164" fmla="*/ 1574777 h 2569359"/>
              <a:gd name="connsiteX165" fmla="*/ 464234 w 928469"/>
              <a:gd name="connsiteY165" fmla="*/ 1659183 h 2569359"/>
              <a:gd name="connsiteX166" fmla="*/ 450166 w 928469"/>
              <a:gd name="connsiteY166" fmla="*/ 1715454 h 2569359"/>
              <a:gd name="connsiteX167" fmla="*/ 436098 w 928469"/>
              <a:gd name="connsiteY167" fmla="*/ 1799860 h 2569359"/>
              <a:gd name="connsiteX168" fmla="*/ 407963 w 928469"/>
              <a:gd name="connsiteY168" fmla="*/ 1912402 h 2569359"/>
              <a:gd name="connsiteX169" fmla="*/ 379827 w 928469"/>
              <a:gd name="connsiteY169" fmla="*/ 1968672 h 2569359"/>
              <a:gd name="connsiteX170" fmla="*/ 365760 w 928469"/>
              <a:gd name="connsiteY170" fmla="*/ 2024943 h 2569359"/>
              <a:gd name="connsiteX171" fmla="*/ 337624 w 928469"/>
              <a:gd name="connsiteY171" fmla="*/ 2053079 h 2569359"/>
              <a:gd name="connsiteX172" fmla="*/ 309489 w 928469"/>
              <a:gd name="connsiteY172" fmla="*/ 2109349 h 2569359"/>
              <a:gd name="connsiteX173" fmla="*/ 281354 w 928469"/>
              <a:gd name="connsiteY173" fmla="*/ 2193756 h 2569359"/>
              <a:gd name="connsiteX174" fmla="*/ 253218 w 928469"/>
              <a:gd name="connsiteY174" fmla="*/ 2250026 h 2569359"/>
              <a:gd name="connsiteX175" fmla="*/ 239151 w 928469"/>
              <a:gd name="connsiteY175" fmla="*/ 2292229 h 2569359"/>
              <a:gd name="connsiteX176" fmla="*/ 211015 w 928469"/>
              <a:gd name="connsiteY176" fmla="*/ 2362568 h 2569359"/>
              <a:gd name="connsiteX177" fmla="*/ 196947 w 928469"/>
              <a:gd name="connsiteY177" fmla="*/ 2404771 h 2569359"/>
              <a:gd name="connsiteX178" fmla="*/ 225083 w 928469"/>
              <a:gd name="connsiteY178" fmla="*/ 2235959 h 2569359"/>
              <a:gd name="connsiteX179" fmla="*/ 253218 w 928469"/>
              <a:gd name="connsiteY179" fmla="*/ 2137485 h 2569359"/>
              <a:gd name="connsiteX180" fmla="*/ 267286 w 928469"/>
              <a:gd name="connsiteY180" fmla="*/ 2067146 h 2569359"/>
              <a:gd name="connsiteX181" fmla="*/ 309489 w 928469"/>
              <a:gd name="connsiteY181" fmla="*/ 1968672 h 2569359"/>
              <a:gd name="connsiteX182" fmla="*/ 323557 w 928469"/>
              <a:gd name="connsiteY182" fmla="*/ 1884266 h 2569359"/>
              <a:gd name="connsiteX183" fmla="*/ 379827 w 928469"/>
              <a:gd name="connsiteY183" fmla="*/ 1743589 h 2569359"/>
              <a:gd name="connsiteX184" fmla="*/ 393895 w 928469"/>
              <a:gd name="connsiteY184" fmla="*/ 1687319 h 2569359"/>
              <a:gd name="connsiteX185" fmla="*/ 450166 w 928469"/>
              <a:gd name="connsiteY185" fmla="*/ 1546642 h 2569359"/>
              <a:gd name="connsiteX186" fmla="*/ 506437 w 928469"/>
              <a:gd name="connsiteY186" fmla="*/ 1476303 h 2569359"/>
              <a:gd name="connsiteX187" fmla="*/ 520504 w 928469"/>
              <a:gd name="connsiteY187" fmla="*/ 1434100 h 2569359"/>
              <a:gd name="connsiteX188" fmla="*/ 576775 w 928469"/>
              <a:gd name="connsiteY188" fmla="*/ 1377829 h 2569359"/>
              <a:gd name="connsiteX189" fmla="*/ 590843 w 928469"/>
              <a:gd name="connsiteY189" fmla="*/ 1335626 h 2569359"/>
              <a:gd name="connsiteX190" fmla="*/ 618978 w 928469"/>
              <a:gd name="connsiteY190" fmla="*/ 1293423 h 2569359"/>
              <a:gd name="connsiteX191" fmla="*/ 633046 w 928469"/>
              <a:gd name="connsiteY191" fmla="*/ 1237152 h 2569359"/>
              <a:gd name="connsiteX192" fmla="*/ 689317 w 928469"/>
              <a:gd name="connsiteY192" fmla="*/ 1110543 h 2569359"/>
              <a:gd name="connsiteX193" fmla="*/ 717452 w 928469"/>
              <a:gd name="connsiteY193" fmla="*/ 1026137 h 2569359"/>
              <a:gd name="connsiteX194" fmla="*/ 773723 w 928469"/>
              <a:gd name="connsiteY194" fmla="*/ 885460 h 2569359"/>
              <a:gd name="connsiteX195" fmla="*/ 787791 w 928469"/>
              <a:gd name="connsiteY195" fmla="*/ 843257 h 2569359"/>
              <a:gd name="connsiteX196" fmla="*/ 829994 w 928469"/>
              <a:gd name="connsiteY196" fmla="*/ 688512 h 2569359"/>
              <a:gd name="connsiteX197" fmla="*/ 886264 w 928469"/>
              <a:gd name="connsiteY197" fmla="*/ 533768 h 2569359"/>
              <a:gd name="connsiteX198" fmla="*/ 900332 w 928469"/>
              <a:gd name="connsiteY198" fmla="*/ 491565 h 2569359"/>
              <a:gd name="connsiteX199" fmla="*/ 886264 w 928469"/>
              <a:gd name="connsiteY199" fmla="*/ 702580 h 2569359"/>
              <a:gd name="connsiteX200" fmla="*/ 872197 w 928469"/>
              <a:gd name="connsiteY200" fmla="*/ 829189 h 2569359"/>
              <a:gd name="connsiteX201" fmla="*/ 858129 w 928469"/>
              <a:gd name="connsiteY201" fmla="*/ 871392 h 2569359"/>
              <a:gd name="connsiteX202" fmla="*/ 844061 w 928469"/>
              <a:gd name="connsiteY202" fmla="*/ 927663 h 2569359"/>
              <a:gd name="connsiteX203" fmla="*/ 787791 w 928469"/>
              <a:gd name="connsiteY203" fmla="*/ 1110543 h 2569359"/>
              <a:gd name="connsiteX204" fmla="*/ 745587 w 928469"/>
              <a:gd name="connsiteY204" fmla="*/ 1251220 h 2569359"/>
              <a:gd name="connsiteX205" fmla="*/ 703384 w 928469"/>
              <a:gd name="connsiteY205" fmla="*/ 1307491 h 2569359"/>
              <a:gd name="connsiteX206" fmla="*/ 689317 w 928469"/>
              <a:gd name="connsiteY206" fmla="*/ 1363762 h 2569359"/>
              <a:gd name="connsiteX207" fmla="*/ 661181 w 928469"/>
              <a:gd name="connsiteY207" fmla="*/ 1405965 h 2569359"/>
              <a:gd name="connsiteX208" fmla="*/ 576775 w 928469"/>
              <a:gd name="connsiteY208" fmla="*/ 1574777 h 2569359"/>
              <a:gd name="connsiteX209" fmla="*/ 576775 w 928469"/>
              <a:gd name="connsiteY209" fmla="*/ 1574777 h 2569359"/>
              <a:gd name="connsiteX210" fmla="*/ 534572 w 928469"/>
              <a:gd name="connsiteY210" fmla="*/ 1701386 h 2569359"/>
              <a:gd name="connsiteX211" fmla="*/ 407963 w 928469"/>
              <a:gd name="connsiteY211" fmla="*/ 1954605 h 2569359"/>
              <a:gd name="connsiteX212" fmla="*/ 365760 w 928469"/>
              <a:gd name="connsiteY212" fmla="*/ 2081214 h 2569359"/>
              <a:gd name="connsiteX213" fmla="*/ 393895 w 928469"/>
              <a:gd name="connsiteY213" fmla="*/ 1996808 h 2569359"/>
              <a:gd name="connsiteX214" fmla="*/ 422031 w 928469"/>
              <a:gd name="connsiteY214" fmla="*/ 1912402 h 2569359"/>
              <a:gd name="connsiteX215" fmla="*/ 450166 w 928469"/>
              <a:gd name="connsiteY215" fmla="*/ 1827996 h 2569359"/>
              <a:gd name="connsiteX216" fmla="*/ 478301 w 928469"/>
              <a:gd name="connsiteY216" fmla="*/ 1771725 h 2569359"/>
              <a:gd name="connsiteX217" fmla="*/ 506437 w 928469"/>
              <a:gd name="connsiteY217" fmla="*/ 1687319 h 2569359"/>
              <a:gd name="connsiteX218" fmla="*/ 520504 w 928469"/>
              <a:gd name="connsiteY218" fmla="*/ 1645116 h 2569359"/>
              <a:gd name="connsiteX219" fmla="*/ 548640 w 928469"/>
              <a:gd name="connsiteY219" fmla="*/ 1602912 h 2569359"/>
              <a:gd name="connsiteX220" fmla="*/ 618978 w 928469"/>
              <a:gd name="connsiteY220" fmla="*/ 1405965 h 2569359"/>
              <a:gd name="connsiteX221" fmla="*/ 647114 w 928469"/>
              <a:gd name="connsiteY221" fmla="*/ 1349694 h 2569359"/>
              <a:gd name="connsiteX222" fmla="*/ 689317 w 928469"/>
              <a:gd name="connsiteY222" fmla="*/ 1237152 h 2569359"/>
              <a:gd name="connsiteX223" fmla="*/ 703384 w 928469"/>
              <a:gd name="connsiteY223" fmla="*/ 1180882 h 2569359"/>
              <a:gd name="connsiteX224" fmla="*/ 759655 w 928469"/>
              <a:gd name="connsiteY224" fmla="*/ 1082408 h 2569359"/>
              <a:gd name="connsiteX225" fmla="*/ 787791 w 928469"/>
              <a:gd name="connsiteY225" fmla="*/ 998002 h 2569359"/>
              <a:gd name="connsiteX226" fmla="*/ 801858 w 928469"/>
              <a:gd name="connsiteY226" fmla="*/ 955799 h 2569359"/>
              <a:gd name="connsiteX227" fmla="*/ 815926 w 928469"/>
              <a:gd name="connsiteY227" fmla="*/ 913596 h 2569359"/>
              <a:gd name="connsiteX228" fmla="*/ 872197 w 928469"/>
              <a:gd name="connsiteY228" fmla="*/ 772919 h 2569359"/>
              <a:gd name="connsiteX229" fmla="*/ 844061 w 928469"/>
              <a:gd name="connsiteY229" fmla="*/ 927663 h 2569359"/>
              <a:gd name="connsiteX230" fmla="*/ 829994 w 928469"/>
              <a:gd name="connsiteY230" fmla="*/ 1012069 h 2569359"/>
              <a:gd name="connsiteX231" fmla="*/ 801858 w 928469"/>
              <a:gd name="connsiteY231" fmla="*/ 1082408 h 2569359"/>
              <a:gd name="connsiteX232" fmla="*/ 787791 w 928469"/>
              <a:gd name="connsiteY232" fmla="*/ 1124611 h 2569359"/>
              <a:gd name="connsiteX233" fmla="*/ 745587 w 928469"/>
              <a:gd name="connsiteY233" fmla="*/ 1251220 h 2569359"/>
              <a:gd name="connsiteX234" fmla="*/ 717452 w 928469"/>
              <a:gd name="connsiteY234" fmla="*/ 1293423 h 2569359"/>
              <a:gd name="connsiteX235" fmla="*/ 675249 w 928469"/>
              <a:gd name="connsiteY235" fmla="*/ 1434100 h 2569359"/>
              <a:gd name="connsiteX236" fmla="*/ 618978 w 928469"/>
              <a:gd name="connsiteY236" fmla="*/ 1532574 h 2569359"/>
              <a:gd name="connsiteX237" fmla="*/ 604911 w 928469"/>
              <a:gd name="connsiteY237" fmla="*/ 1645116 h 2569359"/>
              <a:gd name="connsiteX238" fmla="*/ 576775 w 928469"/>
              <a:gd name="connsiteY238" fmla="*/ 1715454 h 2569359"/>
              <a:gd name="connsiteX239" fmla="*/ 534572 w 928469"/>
              <a:gd name="connsiteY239" fmla="*/ 1799860 h 2569359"/>
              <a:gd name="connsiteX240" fmla="*/ 492369 w 928469"/>
              <a:gd name="connsiteY240" fmla="*/ 1954605 h 2569359"/>
              <a:gd name="connsiteX241" fmla="*/ 506437 w 928469"/>
              <a:gd name="connsiteY241" fmla="*/ 1856131 h 2569359"/>
              <a:gd name="connsiteX242" fmla="*/ 520504 w 928469"/>
              <a:gd name="connsiteY242" fmla="*/ 1813928 h 2569359"/>
              <a:gd name="connsiteX243" fmla="*/ 534572 w 928469"/>
              <a:gd name="connsiteY243" fmla="*/ 1743589 h 2569359"/>
              <a:gd name="connsiteX244" fmla="*/ 562707 w 928469"/>
              <a:gd name="connsiteY244" fmla="*/ 1701386 h 2569359"/>
              <a:gd name="connsiteX245" fmla="*/ 604911 w 928469"/>
              <a:gd name="connsiteY245" fmla="*/ 1631048 h 2569359"/>
              <a:gd name="connsiteX246" fmla="*/ 633046 w 928469"/>
              <a:gd name="connsiteY246" fmla="*/ 1532574 h 2569359"/>
              <a:gd name="connsiteX247" fmla="*/ 689317 w 928469"/>
              <a:gd name="connsiteY247" fmla="*/ 1434100 h 2569359"/>
              <a:gd name="connsiteX248" fmla="*/ 717452 w 928469"/>
              <a:gd name="connsiteY248" fmla="*/ 1349694 h 2569359"/>
              <a:gd name="connsiteX249" fmla="*/ 745587 w 928469"/>
              <a:gd name="connsiteY249" fmla="*/ 1251220 h 2569359"/>
              <a:gd name="connsiteX250" fmla="*/ 801858 w 928469"/>
              <a:gd name="connsiteY250" fmla="*/ 1166814 h 2569359"/>
              <a:gd name="connsiteX251" fmla="*/ 844061 w 928469"/>
              <a:gd name="connsiteY251" fmla="*/ 1040205 h 2569359"/>
              <a:gd name="connsiteX252" fmla="*/ 858129 w 928469"/>
              <a:gd name="connsiteY252" fmla="*/ 998002 h 2569359"/>
              <a:gd name="connsiteX253" fmla="*/ 844061 w 928469"/>
              <a:gd name="connsiteY253" fmla="*/ 1124611 h 2569359"/>
              <a:gd name="connsiteX254" fmla="*/ 829994 w 928469"/>
              <a:gd name="connsiteY254" fmla="*/ 1166814 h 2569359"/>
              <a:gd name="connsiteX255" fmla="*/ 815926 w 928469"/>
              <a:gd name="connsiteY255" fmla="*/ 1223085 h 2569359"/>
              <a:gd name="connsiteX256" fmla="*/ 801858 w 928469"/>
              <a:gd name="connsiteY256" fmla="*/ 1265288 h 2569359"/>
              <a:gd name="connsiteX257" fmla="*/ 787791 w 928469"/>
              <a:gd name="connsiteY257" fmla="*/ 1321559 h 2569359"/>
              <a:gd name="connsiteX258" fmla="*/ 759655 w 928469"/>
              <a:gd name="connsiteY258" fmla="*/ 1349694 h 2569359"/>
              <a:gd name="connsiteX259" fmla="*/ 731520 w 928469"/>
              <a:gd name="connsiteY259" fmla="*/ 1391897 h 2569359"/>
              <a:gd name="connsiteX260" fmla="*/ 703384 w 928469"/>
              <a:gd name="connsiteY260" fmla="*/ 1490371 h 2569359"/>
              <a:gd name="connsiteX261" fmla="*/ 689317 w 928469"/>
              <a:gd name="connsiteY261" fmla="*/ 1546642 h 2569359"/>
              <a:gd name="connsiteX262" fmla="*/ 675249 w 928469"/>
              <a:gd name="connsiteY262" fmla="*/ 1588845 h 2569359"/>
              <a:gd name="connsiteX263" fmla="*/ 661181 w 928469"/>
              <a:gd name="connsiteY263" fmla="*/ 1673251 h 2569359"/>
              <a:gd name="connsiteX264" fmla="*/ 604911 w 928469"/>
              <a:gd name="connsiteY264" fmla="*/ 1827996 h 2569359"/>
              <a:gd name="connsiteX265" fmla="*/ 576775 w 928469"/>
              <a:gd name="connsiteY265" fmla="*/ 1856131 h 2569359"/>
              <a:gd name="connsiteX266" fmla="*/ 562707 w 928469"/>
              <a:gd name="connsiteY266" fmla="*/ 1898334 h 2569359"/>
              <a:gd name="connsiteX267" fmla="*/ 633046 w 928469"/>
              <a:gd name="connsiteY267" fmla="*/ 1673251 h 2569359"/>
              <a:gd name="connsiteX268" fmla="*/ 661181 w 928469"/>
              <a:gd name="connsiteY268" fmla="*/ 1574777 h 2569359"/>
              <a:gd name="connsiteX269" fmla="*/ 689317 w 928469"/>
              <a:gd name="connsiteY269" fmla="*/ 1518506 h 2569359"/>
              <a:gd name="connsiteX270" fmla="*/ 731520 w 928469"/>
              <a:gd name="connsiteY270" fmla="*/ 1377829 h 2569359"/>
              <a:gd name="connsiteX271" fmla="*/ 787791 w 928469"/>
              <a:gd name="connsiteY271" fmla="*/ 1251220 h 2569359"/>
              <a:gd name="connsiteX272" fmla="*/ 829994 w 928469"/>
              <a:gd name="connsiteY272" fmla="*/ 1180882 h 2569359"/>
              <a:gd name="connsiteX273" fmla="*/ 872197 w 928469"/>
              <a:gd name="connsiteY273" fmla="*/ 1166814 h 2569359"/>
              <a:gd name="connsiteX274" fmla="*/ 844061 w 928469"/>
              <a:gd name="connsiteY274" fmla="*/ 1279356 h 2569359"/>
              <a:gd name="connsiteX275" fmla="*/ 815926 w 928469"/>
              <a:gd name="connsiteY275" fmla="*/ 1363762 h 2569359"/>
              <a:gd name="connsiteX276" fmla="*/ 801858 w 928469"/>
              <a:gd name="connsiteY276" fmla="*/ 1405965 h 2569359"/>
              <a:gd name="connsiteX277" fmla="*/ 773723 w 928469"/>
              <a:gd name="connsiteY277" fmla="*/ 1448168 h 2569359"/>
              <a:gd name="connsiteX278" fmla="*/ 745587 w 928469"/>
              <a:gd name="connsiteY278" fmla="*/ 1532574 h 2569359"/>
              <a:gd name="connsiteX279" fmla="*/ 717452 w 928469"/>
              <a:gd name="connsiteY279" fmla="*/ 1616980 h 2569359"/>
              <a:gd name="connsiteX280" fmla="*/ 633046 w 928469"/>
              <a:gd name="connsiteY280" fmla="*/ 1870199 h 2569359"/>
              <a:gd name="connsiteX281" fmla="*/ 647114 w 928469"/>
              <a:gd name="connsiteY281" fmla="*/ 1813928 h 2569359"/>
              <a:gd name="connsiteX282" fmla="*/ 675249 w 928469"/>
              <a:gd name="connsiteY282" fmla="*/ 1785792 h 2569359"/>
              <a:gd name="connsiteX283" fmla="*/ 689317 w 928469"/>
              <a:gd name="connsiteY283" fmla="*/ 1743589 h 2569359"/>
              <a:gd name="connsiteX284" fmla="*/ 703384 w 928469"/>
              <a:gd name="connsiteY284" fmla="*/ 1687319 h 2569359"/>
              <a:gd name="connsiteX285" fmla="*/ 731520 w 928469"/>
              <a:gd name="connsiteY285" fmla="*/ 1631048 h 2569359"/>
              <a:gd name="connsiteX286" fmla="*/ 773723 w 928469"/>
              <a:gd name="connsiteY286" fmla="*/ 1504439 h 2569359"/>
              <a:gd name="connsiteX287" fmla="*/ 801858 w 928469"/>
              <a:gd name="connsiteY287" fmla="*/ 1405965 h 2569359"/>
              <a:gd name="connsiteX288" fmla="*/ 829994 w 928469"/>
              <a:gd name="connsiteY288" fmla="*/ 1377829 h 2569359"/>
              <a:gd name="connsiteX289" fmla="*/ 844061 w 928469"/>
              <a:gd name="connsiteY289" fmla="*/ 1335626 h 2569359"/>
              <a:gd name="connsiteX290" fmla="*/ 872197 w 928469"/>
              <a:gd name="connsiteY290" fmla="*/ 1293423 h 2569359"/>
              <a:gd name="connsiteX291" fmla="*/ 858129 w 928469"/>
              <a:gd name="connsiteY291" fmla="*/ 1462236 h 2569359"/>
              <a:gd name="connsiteX292" fmla="*/ 829994 w 928469"/>
              <a:gd name="connsiteY292" fmla="*/ 1616980 h 256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928469" h="2569359">
                <a:moveTo>
                  <a:pt x="42203" y="2404771"/>
                </a:moveTo>
                <a:cubicBezTo>
                  <a:pt x="46892" y="2353189"/>
                  <a:pt x="46113" y="2300815"/>
                  <a:pt x="56271" y="2250026"/>
                </a:cubicBezTo>
                <a:cubicBezTo>
                  <a:pt x="60384" y="2229463"/>
                  <a:pt x="77775" y="2213650"/>
                  <a:pt x="84406" y="2193756"/>
                </a:cubicBezTo>
                <a:cubicBezTo>
                  <a:pt x="96634" y="2157072"/>
                  <a:pt x="103163" y="2118728"/>
                  <a:pt x="112541" y="2081214"/>
                </a:cubicBezTo>
                <a:cubicBezTo>
                  <a:pt x="117230" y="2062457"/>
                  <a:pt x="115884" y="2041030"/>
                  <a:pt x="126609" y="2024943"/>
                </a:cubicBezTo>
                <a:lnTo>
                  <a:pt x="154744" y="1982740"/>
                </a:lnTo>
                <a:cubicBezTo>
                  <a:pt x="159252" y="1964709"/>
                  <a:pt x="172789" y="1904449"/>
                  <a:pt x="182880" y="1884266"/>
                </a:cubicBezTo>
                <a:cubicBezTo>
                  <a:pt x="190441" y="1869144"/>
                  <a:pt x="203454" y="1857185"/>
                  <a:pt x="211015" y="1842063"/>
                </a:cubicBezTo>
                <a:cubicBezTo>
                  <a:pt x="228021" y="1808051"/>
                  <a:pt x="225628" y="1779650"/>
                  <a:pt x="239151" y="1743589"/>
                </a:cubicBezTo>
                <a:cubicBezTo>
                  <a:pt x="246514" y="1723954"/>
                  <a:pt x="259025" y="1706594"/>
                  <a:pt x="267286" y="1687319"/>
                </a:cubicBezTo>
                <a:cubicBezTo>
                  <a:pt x="301302" y="1607948"/>
                  <a:pt x="259720" y="1684048"/>
                  <a:pt x="295421" y="1588845"/>
                </a:cubicBezTo>
                <a:cubicBezTo>
                  <a:pt x="302784" y="1569209"/>
                  <a:pt x="315296" y="1551849"/>
                  <a:pt x="323557" y="1532574"/>
                </a:cubicBezTo>
                <a:cubicBezTo>
                  <a:pt x="338009" y="1498852"/>
                  <a:pt x="341496" y="1469784"/>
                  <a:pt x="351692" y="1434100"/>
                </a:cubicBezTo>
                <a:cubicBezTo>
                  <a:pt x="355766" y="1419842"/>
                  <a:pt x="359128" y="1405160"/>
                  <a:pt x="365760" y="1391897"/>
                </a:cubicBezTo>
                <a:cubicBezTo>
                  <a:pt x="373321" y="1376775"/>
                  <a:pt x="386334" y="1364816"/>
                  <a:pt x="393895" y="1349694"/>
                </a:cubicBezTo>
                <a:cubicBezTo>
                  <a:pt x="462727" y="1212031"/>
                  <a:pt x="384981" y="1334934"/>
                  <a:pt x="450166" y="1237152"/>
                </a:cubicBezTo>
                <a:cubicBezTo>
                  <a:pt x="478766" y="1094155"/>
                  <a:pt x="449464" y="1225541"/>
                  <a:pt x="478301" y="1124611"/>
                </a:cubicBezTo>
                <a:cubicBezTo>
                  <a:pt x="493764" y="1070489"/>
                  <a:pt x="487726" y="1061236"/>
                  <a:pt x="520504" y="1012069"/>
                </a:cubicBezTo>
                <a:cubicBezTo>
                  <a:pt x="527861" y="1001033"/>
                  <a:pt x="539261" y="993312"/>
                  <a:pt x="548640" y="983934"/>
                </a:cubicBezTo>
                <a:cubicBezTo>
                  <a:pt x="558018" y="955799"/>
                  <a:pt x="569582" y="928300"/>
                  <a:pt x="576775" y="899528"/>
                </a:cubicBezTo>
                <a:cubicBezTo>
                  <a:pt x="581464" y="880771"/>
                  <a:pt x="585287" y="861776"/>
                  <a:pt x="590843" y="843257"/>
                </a:cubicBezTo>
                <a:cubicBezTo>
                  <a:pt x="599365" y="814851"/>
                  <a:pt x="618978" y="758851"/>
                  <a:pt x="618978" y="758851"/>
                </a:cubicBezTo>
                <a:cubicBezTo>
                  <a:pt x="620613" y="747406"/>
                  <a:pt x="633848" y="630638"/>
                  <a:pt x="647114" y="604106"/>
                </a:cubicBezTo>
                <a:cubicBezTo>
                  <a:pt x="657599" y="583135"/>
                  <a:pt x="675249" y="566593"/>
                  <a:pt x="689317" y="547836"/>
                </a:cubicBezTo>
                <a:cubicBezTo>
                  <a:pt x="735709" y="408652"/>
                  <a:pt x="677859" y="594682"/>
                  <a:pt x="717452" y="238346"/>
                </a:cubicBezTo>
                <a:cubicBezTo>
                  <a:pt x="721722" y="199914"/>
                  <a:pt x="733359" y="162489"/>
                  <a:pt x="745587" y="125805"/>
                </a:cubicBezTo>
                <a:lnTo>
                  <a:pt x="773723" y="41399"/>
                </a:lnTo>
                <a:cubicBezTo>
                  <a:pt x="769034" y="107048"/>
                  <a:pt x="753696" y="172800"/>
                  <a:pt x="759655" y="238346"/>
                </a:cubicBezTo>
                <a:cubicBezTo>
                  <a:pt x="761186" y="255184"/>
                  <a:pt x="780924" y="211593"/>
                  <a:pt x="787791" y="196143"/>
                </a:cubicBezTo>
                <a:cubicBezTo>
                  <a:pt x="799836" y="169042"/>
                  <a:pt x="799475" y="136413"/>
                  <a:pt x="815926" y="111737"/>
                </a:cubicBezTo>
                <a:cubicBezTo>
                  <a:pt x="825304" y="97669"/>
                  <a:pt x="835673" y="84214"/>
                  <a:pt x="844061" y="69534"/>
                </a:cubicBezTo>
                <a:cubicBezTo>
                  <a:pt x="854466" y="51326"/>
                  <a:pt x="872197" y="34234"/>
                  <a:pt x="872197" y="13263"/>
                </a:cubicBezTo>
                <a:cubicBezTo>
                  <a:pt x="872197" y="0"/>
                  <a:pt x="852347" y="31042"/>
                  <a:pt x="844061" y="41399"/>
                </a:cubicBezTo>
                <a:cubicBezTo>
                  <a:pt x="765719" y="139327"/>
                  <a:pt x="873975" y="25553"/>
                  <a:pt x="773723" y="125805"/>
                </a:cubicBezTo>
                <a:lnTo>
                  <a:pt x="745587" y="238346"/>
                </a:lnTo>
                <a:cubicBezTo>
                  <a:pt x="740898" y="257103"/>
                  <a:pt x="737634" y="276275"/>
                  <a:pt x="731520" y="294617"/>
                </a:cubicBezTo>
                <a:lnTo>
                  <a:pt x="703384" y="379023"/>
                </a:lnTo>
                <a:cubicBezTo>
                  <a:pt x="698695" y="416537"/>
                  <a:pt x="695532" y="454273"/>
                  <a:pt x="689317" y="491565"/>
                </a:cubicBezTo>
                <a:cubicBezTo>
                  <a:pt x="686139" y="510636"/>
                  <a:pt x="677173" y="528598"/>
                  <a:pt x="675249" y="547836"/>
                </a:cubicBezTo>
                <a:cubicBezTo>
                  <a:pt x="667769" y="622637"/>
                  <a:pt x="669050" y="698158"/>
                  <a:pt x="661181" y="772919"/>
                </a:cubicBezTo>
                <a:cubicBezTo>
                  <a:pt x="659629" y="787666"/>
                  <a:pt x="650710" y="800736"/>
                  <a:pt x="647114" y="815122"/>
                </a:cubicBezTo>
                <a:cubicBezTo>
                  <a:pt x="636545" y="857398"/>
                  <a:pt x="629052" y="933655"/>
                  <a:pt x="604911" y="969866"/>
                </a:cubicBezTo>
                <a:lnTo>
                  <a:pt x="576775" y="1012069"/>
                </a:lnTo>
                <a:cubicBezTo>
                  <a:pt x="553061" y="1130639"/>
                  <a:pt x="578253" y="1036756"/>
                  <a:pt x="534572" y="1138679"/>
                </a:cubicBezTo>
                <a:cubicBezTo>
                  <a:pt x="528731" y="1152309"/>
                  <a:pt x="524578" y="1166624"/>
                  <a:pt x="520504" y="1180882"/>
                </a:cubicBezTo>
                <a:cubicBezTo>
                  <a:pt x="515193" y="1199472"/>
                  <a:pt x="515083" y="1219859"/>
                  <a:pt x="506437" y="1237152"/>
                </a:cubicBezTo>
                <a:cubicBezTo>
                  <a:pt x="500505" y="1249015"/>
                  <a:pt x="487680" y="1255909"/>
                  <a:pt x="478301" y="1265288"/>
                </a:cubicBezTo>
                <a:cubicBezTo>
                  <a:pt x="473612" y="1279356"/>
                  <a:pt x="471435" y="1294528"/>
                  <a:pt x="464234" y="1307491"/>
                </a:cubicBezTo>
                <a:cubicBezTo>
                  <a:pt x="447812" y="1337050"/>
                  <a:pt x="418656" y="1359818"/>
                  <a:pt x="407963" y="1391897"/>
                </a:cubicBezTo>
                <a:cubicBezTo>
                  <a:pt x="403274" y="1405965"/>
                  <a:pt x="397969" y="1419842"/>
                  <a:pt x="393895" y="1434100"/>
                </a:cubicBezTo>
                <a:cubicBezTo>
                  <a:pt x="388583" y="1452690"/>
                  <a:pt x="386616" y="1472268"/>
                  <a:pt x="379827" y="1490371"/>
                </a:cubicBezTo>
                <a:cubicBezTo>
                  <a:pt x="372464" y="1510007"/>
                  <a:pt x="359480" y="1527171"/>
                  <a:pt x="351692" y="1546642"/>
                </a:cubicBezTo>
                <a:cubicBezTo>
                  <a:pt x="340678" y="1574178"/>
                  <a:pt x="330750" y="1602276"/>
                  <a:pt x="323557" y="1631048"/>
                </a:cubicBezTo>
                <a:cubicBezTo>
                  <a:pt x="318868" y="1649805"/>
                  <a:pt x="316278" y="1669216"/>
                  <a:pt x="309489" y="1687319"/>
                </a:cubicBezTo>
                <a:cubicBezTo>
                  <a:pt x="302126" y="1706954"/>
                  <a:pt x="288717" y="1723954"/>
                  <a:pt x="281354" y="1743589"/>
                </a:cubicBezTo>
                <a:cubicBezTo>
                  <a:pt x="274565" y="1761692"/>
                  <a:pt x="274075" y="1781757"/>
                  <a:pt x="267286" y="1799860"/>
                </a:cubicBezTo>
                <a:cubicBezTo>
                  <a:pt x="230291" y="1898514"/>
                  <a:pt x="251831" y="1816704"/>
                  <a:pt x="211015" y="1898334"/>
                </a:cubicBezTo>
                <a:cubicBezTo>
                  <a:pt x="170048" y="1980267"/>
                  <a:pt x="231037" y="1898510"/>
                  <a:pt x="182880" y="2010876"/>
                </a:cubicBezTo>
                <a:cubicBezTo>
                  <a:pt x="177655" y="2023067"/>
                  <a:pt x="164123" y="2029633"/>
                  <a:pt x="154744" y="2039011"/>
                </a:cubicBezTo>
                <a:cubicBezTo>
                  <a:pt x="123392" y="2164419"/>
                  <a:pt x="153951" y="2124209"/>
                  <a:pt x="98474" y="2179688"/>
                </a:cubicBezTo>
                <a:cubicBezTo>
                  <a:pt x="93785" y="2193756"/>
                  <a:pt x="91038" y="2208628"/>
                  <a:pt x="84406" y="2221891"/>
                </a:cubicBezTo>
                <a:cubicBezTo>
                  <a:pt x="76845" y="2237013"/>
                  <a:pt x="62931" y="2248554"/>
                  <a:pt x="56271" y="2264094"/>
                </a:cubicBezTo>
                <a:cubicBezTo>
                  <a:pt x="48655" y="2281865"/>
                  <a:pt x="47515" y="2301775"/>
                  <a:pt x="42203" y="2320365"/>
                </a:cubicBezTo>
                <a:cubicBezTo>
                  <a:pt x="38129" y="2334623"/>
                  <a:pt x="32824" y="2348500"/>
                  <a:pt x="28135" y="2362568"/>
                </a:cubicBezTo>
                <a:cubicBezTo>
                  <a:pt x="23446" y="2400082"/>
                  <a:pt x="19816" y="2437743"/>
                  <a:pt x="14067" y="2475109"/>
                </a:cubicBezTo>
                <a:cubicBezTo>
                  <a:pt x="10431" y="2498742"/>
                  <a:pt x="0" y="2569359"/>
                  <a:pt x="0" y="2545448"/>
                </a:cubicBezTo>
                <a:cubicBezTo>
                  <a:pt x="0" y="2507642"/>
                  <a:pt x="8318" y="2470272"/>
                  <a:pt x="14067" y="2432906"/>
                </a:cubicBezTo>
                <a:cubicBezTo>
                  <a:pt x="17634" y="2409719"/>
                  <a:pt x="28890" y="2346992"/>
                  <a:pt x="42203" y="2320365"/>
                </a:cubicBezTo>
                <a:cubicBezTo>
                  <a:pt x="83305" y="2238162"/>
                  <a:pt x="60833" y="2318463"/>
                  <a:pt x="84406" y="2235959"/>
                </a:cubicBezTo>
                <a:cubicBezTo>
                  <a:pt x="89718" y="2217369"/>
                  <a:pt x="94280" y="2198562"/>
                  <a:pt x="98474" y="2179688"/>
                </a:cubicBezTo>
                <a:cubicBezTo>
                  <a:pt x="103661" y="2156347"/>
                  <a:pt x="106250" y="2132417"/>
                  <a:pt x="112541" y="2109349"/>
                </a:cubicBezTo>
                <a:cubicBezTo>
                  <a:pt x="120344" y="2080737"/>
                  <a:pt x="131299" y="2053078"/>
                  <a:pt x="140677" y="2024943"/>
                </a:cubicBezTo>
                <a:lnTo>
                  <a:pt x="168812" y="1940537"/>
                </a:lnTo>
                <a:cubicBezTo>
                  <a:pt x="178190" y="1917091"/>
                  <a:pt x="185654" y="1892785"/>
                  <a:pt x="196947" y="1870199"/>
                </a:cubicBezTo>
                <a:cubicBezTo>
                  <a:pt x="204508" y="1855077"/>
                  <a:pt x="215704" y="1842064"/>
                  <a:pt x="225083" y="1827996"/>
                </a:cubicBezTo>
                <a:cubicBezTo>
                  <a:pt x="244967" y="1728578"/>
                  <a:pt x="231590" y="1780338"/>
                  <a:pt x="267286" y="1673251"/>
                </a:cubicBezTo>
                <a:cubicBezTo>
                  <a:pt x="271975" y="1659183"/>
                  <a:pt x="273129" y="1643386"/>
                  <a:pt x="281354" y="1631048"/>
                </a:cubicBezTo>
                <a:cubicBezTo>
                  <a:pt x="307870" y="1591273"/>
                  <a:pt x="327937" y="1562623"/>
                  <a:pt x="351692" y="1518506"/>
                </a:cubicBezTo>
                <a:cubicBezTo>
                  <a:pt x="371577" y="1481578"/>
                  <a:pt x="389206" y="1443479"/>
                  <a:pt x="407963" y="1405965"/>
                </a:cubicBezTo>
                <a:cubicBezTo>
                  <a:pt x="417341" y="1387208"/>
                  <a:pt x="429466" y="1369589"/>
                  <a:pt x="436098" y="1349694"/>
                </a:cubicBezTo>
                <a:cubicBezTo>
                  <a:pt x="445477" y="1321559"/>
                  <a:pt x="443263" y="1286259"/>
                  <a:pt x="464234" y="1265288"/>
                </a:cubicBezTo>
                <a:lnTo>
                  <a:pt x="492369" y="1237152"/>
                </a:lnTo>
                <a:cubicBezTo>
                  <a:pt x="497058" y="1223084"/>
                  <a:pt x="499805" y="1208212"/>
                  <a:pt x="506437" y="1194949"/>
                </a:cubicBezTo>
                <a:cubicBezTo>
                  <a:pt x="513998" y="1179827"/>
                  <a:pt x="527705" y="1168196"/>
                  <a:pt x="534572" y="1152746"/>
                </a:cubicBezTo>
                <a:cubicBezTo>
                  <a:pt x="586298" y="1036361"/>
                  <a:pt x="533061" y="1097985"/>
                  <a:pt x="590843" y="1040205"/>
                </a:cubicBezTo>
                <a:cubicBezTo>
                  <a:pt x="623172" y="943216"/>
                  <a:pt x="598007" y="976770"/>
                  <a:pt x="647114" y="927663"/>
                </a:cubicBezTo>
                <a:cubicBezTo>
                  <a:pt x="651803" y="904217"/>
                  <a:pt x="653620" y="880008"/>
                  <a:pt x="661181" y="857325"/>
                </a:cubicBezTo>
                <a:cubicBezTo>
                  <a:pt x="667813" y="837430"/>
                  <a:pt x="683291" y="821141"/>
                  <a:pt x="689317" y="801054"/>
                </a:cubicBezTo>
                <a:cubicBezTo>
                  <a:pt x="711808" y="726083"/>
                  <a:pt x="693663" y="679820"/>
                  <a:pt x="731520" y="604106"/>
                </a:cubicBezTo>
                <a:cubicBezTo>
                  <a:pt x="740898" y="585349"/>
                  <a:pt x="752292" y="567471"/>
                  <a:pt x="759655" y="547836"/>
                </a:cubicBezTo>
                <a:cubicBezTo>
                  <a:pt x="769405" y="521835"/>
                  <a:pt x="782443" y="444401"/>
                  <a:pt x="787791" y="421226"/>
                </a:cubicBezTo>
                <a:cubicBezTo>
                  <a:pt x="814286" y="306413"/>
                  <a:pt x="810472" y="325045"/>
                  <a:pt x="844061" y="224279"/>
                </a:cubicBezTo>
                <a:cubicBezTo>
                  <a:pt x="848750" y="210211"/>
                  <a:pt x="860567" y="167449"/>
                  <a:pt x="858129" y="182076"/>
                </a:cubicBezTo>
                <a:cubicBezTo>
                  <a:pt x="857190" y="187713"/>
                  <a:pt x="835354" y="324313"/>
                  <a:pt x="829994" y="336820"/>
                </a:cubicBezTo>
                <a:cubicBezTo>
                  <a:pt x="824769" y="349011"/>
                  <a:pt x="811237" y="355577"/>
                  <a:pt x="801858" y="364956"/>
                </a:cubicBezTo>
                <a:cubicBezTo>
                  <a:pt x="797169" y="397780"/>
                  <a:pt x="796515" y="431440"/>
                  <a:pt x="787791" y="463429"/>
                </a:cubicBezTo>
                <a:cubicBezTo>
                  <a:pt x="782273" y="483661"/>
                  <a:pt x="767019" y="500064"/>
                  <a:pt x="759655" y="519700"/>
                </a:cubicBezTo>
                <a:cubicBezTo>
                  <a:pt x="752866" y="537803"/>
                  <a:pt x="750898" y="557381"/>
                  <a:pt x="745587" y="575971"/>
                </a:cubicBezTo>
                <a:cubicBezTo>
                  <a:pt x="741513" y="590229"/>
                  <a:pt x="735422" y="603868"/>
                  <a:pt x="731520" y="618174"/>
                </a:cubicBezTo>
                <a:cubicBezTo>
                  <a:pt x="721346" y="655480"/>
                  <a:pt x="715612" y="694032"/>
                  <a:pt x="703384" y="730716"/>
                </a:cubicBezTo>
                <a:cubicBezTo>
                  <a:pt x="698695" y="744784"/>
                  <a:pt x="693391" y="758661"/>
                  <a:pt x="689317" y="772919"/>
                </a:cubicBezTo>
                <a:cubicBezTo>
                  <a:pt x="684006" y="791509"/>
                  <a:pt x="682865" y="811418"/>
                  <a:pt x="675249" y="829189"/>
                </a:cubicBezTo>
                <a:cubicBezTo>
                  <a:pt x="668589" y="844729"/>
                  <a:pt x="656492" y="857324"/>
                  <a:pt x="647114" y="871392"/>
                </a:cubicBezTo>
                <a:cubicBezTo>
                  <a:pt x="641200" y="900959"/>
                  <a:pt x="613394" y="1045789"/>
                  <a:pt x="604911" y="1054272"/>
                </a:cubicBezTo>
                <a:lnTo>
                  <a:pt x="576775" y="1082408"/>
                </a:lnTo>
                <a:cubicBezTo>
                  <a:pt x="572086" y="1101165"/>
                  <a:pt x="570323" y="1120908"/>
                  <a:pt x="562707" y="1138679"/>
                </a:cubicBezTo>
                <a:cubicBezTo>
                  <a:pt x="556047" y="1154219"/>
                  <a:pt x="542133" y="1165760"/>
                  <a:pt x="534572" y="1180882"/>
                </a:cubicBezTo>
                <a:cubicBezTo>
                  <a:pt x="527940" y="1194145"/>
                  <a:pt x="527136" y="1209822"/>
                  <a:pt x="520504" y="1223085"/>
                </a:cubicBezTo>
                <a:cubicBezTo>
                  <a:pt x="465963" y="1332167"/>
                  <a:pt x="513661" y="1201412"/>
                  <a:pt x="478301" y="1307491"/>
                </a:cubicBezTo>
                <a:cubicBezTo>
                  <a:pt x="445647" y="1536084"/>
                  <a:pt x="487594" y="1284387"/>
                  <a:pt x="436098" y="1490371"/>
                </a:cubicBezTo>
                <a:cubicBezTo>
                  <a:pt x="374454" y="1736949"/>
                  <a:pt x="440375" y="1485492"/>
                  <a:pt x="379827" y="1687319"/>
                </a:cubicBezTo>
                <a:cubicBezTo>
                  <a:pt x="355052" y="1769903"/>
                  <a:pt x="382263" y="1718835"/>
                  <a:pt x="337624" y="1785792"/>
                </a:cubicBezTo>
                <a:lnTo>
                  <a:pt x="295421" y="1912402"/>
                </a:lnTo>
                <a:cubicBezTo>
                  <a:pt x="290732" y="1926470"/>
                  <a:pt x="289580" y="1942267"/>
                  <a:pt x="281354" y="1954605"/>
                </a:cubicBezTo>
                <a:lnTo>
                  <a:pt x="253218" y="1996808"/>
                </a:lnTo>
                <a:cubicBezTo>
                  <a:pt x="243840" y="2024943"/>
                  <a:pt x="232276" y="2052442"/>
                  <a:pt x="225083" y="2081214"/>
                </a:cubicBezTo>
                <a:cubicBezTo>
                  <a:pt x="217943" y="2109772"/>
                  <a:pt x="209057" y="2151432"/>
                  <a:pt x="196947" y="2179688"/>
                </a:cubicBezTo>
                <a:cubicBezTo>
                  <a:pt x="144797" y="2301373"/>
                  <a:pt x="187736" y="2179188"/>
                  <a:pt x="154744" y="2278162"/>
                </a:cubicBezTo>
                <a:cubicBezTo>
                  <a:pt x="150055" y="2306297"/>
                  <a:pt x="149697" y="2335508"/>
                  <a:pt x="140677" y="2362568"/>
                </a:cubicBezTo>
                <a:cubicBezTo>
                  <a:pt x="135330" y="2378608"/>
                  <a:pt x="129448" y="2404771"/>
                  <a:pt x="112541" y="2404771"/>
                </a:cubicBezTo>
                <a:cubicBezTo>
                  <a:pt x="97712" y="2404771"/>
                  <a:pt x="103163" y="2376636"/>
                  <a:pt x="98474" y="2362568"/>
                </a:cubicBezTo>
                <a:cubicBezTo>
                  <a:pt x="103163" y="2348500"/>
                  <a:pt x="107334" y="2334249"/>
                  <a:pt x="112541" y="2320365"/>
                </a:cubicBezTo>
                <a:cubicBezTo>
                  <a:pt x="121408" y="2296720"/>
                  <a:pt x="133421" y="2274214"/>
                  <a:pt x="140677" y="2250026"/>
                </a:cubicBezTo>
                <a:cubicBezTo>
                  <a:pt x="147548" y="2227124"/>
                  <a:pt x="149557" y="2203029"/>
                  <a:pt x="154744" y="2179688"/>
                </a:cubicBezTo>
                <a:cubicBezTo>
                  <a:pt x="158938" y="2160814"/>
                  <a:pt x="163045" y="2141871"/>
                  <a:pt x="168812" y="2123417"/>
                </a:cubicBezTo>
                <a:cubicBezTo>
                  <a:pt x="186504" y="2066803"/>
                  <a:pt x="203055" y="2009677"/>
                  <a:pt x="225083" y="1954605"/>
                </a:cubicBezTo>
                <a:cubicBezTo>
                  <a:pt x="234461" y="1931159"/>
                  <a:pt x="245792" y="1908402"/>
                  <a:pt x="253218" y="1884266"/>
                </a:cubicBezTo>
                <a:cubicBezTo>
                  <a:pt x="264590" y="1847308"/>
                  <a:pt x="273771" y="1809642"/>
                  <a:pt x="281354" y="1771725"/>
                </a:cubicBezTo>
                <a:cubicBezTo>
                  <a:pt x="286043" y="1748279"/>
                  <a:pt x="283119" y="1721889"/>
                  <a:pt x="295421" y="1701386"/>
                </a:cubicBezTo>
                <a:cubicBezTo>
                  <a:pt x="370433" y="1576366"/>
                  <a:pt x="347951" y="1678863"/>
                  <a:pt x="407963" y="1588845"/>
                </a:cubicBezTo>
                <a:cubicBezTo>
                  <a:pt x="475270" y="1487886"/>
                  <a:pt x="440324" y="1528349"/>
                  <a:pt x="506437" y="1462236"/>
                </a:cubicBezTo>
                <a:cubicBezTo>
                  <a:pt x="511126" y="1448168"/>
                  <a:pt x="512875" y="1432748"/>
                  <a:pt x="520504" y="1420032"/>
                </a:cubicBezTo>
                <a:cubicBezTo>
                  <a:pt x="527328" y="1408659"/>
                  <a:pt x="542708" y="1403760"/>
                  <a:pt x="548640" y="1391897"/>
                </a:cubicBezTo>
                <a:cubicBezTo>
                  <a:pt x="561903" y="1365371"/>
                  <a:pt x="563512" y="1334017"/>
                  <a:pt x="576775" y="1307491"/>
                </a:cubicBezTo>
                <a:lnTo>
                  <a:pt x="604911" y="1251220"/>
                </a:lnTo>
                <a:cubicBezTo>
                  <a:pt x="609600" y="1232463"/>
                  <a:pt x="611362" y="1212720"/>
                  <a:pt x="618978" y="1194949"/>
                </a:cubicBezTo>
                <a:cubicBezTo>
                  <a:pt x="625638" y="1179409"/>
                  <a:pt x="641767" y="1168786"/>
                  <a:pt x="647114" y="1152746"/>
                </a:cubicBezTo>
                <a:cubicBezTo>
                  <a:pt x="717175" y="942563"/>
                  <a:pt x="609791" y="1171117"/>
                  <a:pt x="689317" y="1012069"/>
                </a:cubicBezTo>
                <a:cubicBezTo>
                  <a:pt x="723778" y="770832"/>
                  <a:pt x="684716" y="1002335"/>
                  <a:pt x="717452" y="871392"/>
                </a:cubicBezTo>
                <a:cubicBezTo>
                  <a:pt x="723251" y="848196"/>
                  <a:pt x="723124" y="823442"/>
                  <a:pt x="731520" y="801054"/>
                </a:cubicBezTo>
                <a:cubicBezTo>
                  <a:pt x="737457" y="785223"/>
                  <a:pt x="751267" y="773531"/>
                  <a:pt x="759655" y="758851"/>
                </a:cubicBezTo>
                <a:cubicBezTo>
                  <a:pt x="770060" y="740643"/>
                  <a:pt x="778412" y="721337"/>
                  <a:pt x="787791" y="702580"/>
                </a:cubicBezTo>
                <a:cubicBezTo>
                  <a:pt x="792480" y="683823"/>
                  <a:pt x="798066" y="665268"/>
                  <a:pt x="801858" y="646309"/>
                </a:cubicBezTo>
                <a:cubicBezTo>
                  <a:pt x="807452" y="618339"/>
                  <a:pt x="809008" y="589575"/>
                  <a:pt x="815926" y="561903"/>
                </a:cubicBezTo>
                <a:cubicBezTo>
                  <a:pt x="823119" y="533131"/>
                  <a:pt x="844061" y="477497"/>
                  <a:pt x="844061" y="477497"/>
                </a:cubicBezTo>
                <a:cubicBezTo>
                  <a:pt x="861807" y="335531"/>
                  <a:pt x="846174" y="400819"/>
                  <a:pt x="886264" y="280549"/>
                </a:cubicBezTo>
                <a:cubicBezTo>
                  <a:pt x="890953" y="266481"/>
                  <a:pt x="903240" y="223805"/>
                  <a:pt x="900332" y="238346"/>
                </a:cubicBezTo>
                <a:cubicBezTo>
                  <a:pt x="880448" y="337764"/>
                  <a:pt x="893825" y="286004"/>
                  <a:pt x="858129" y="393091"/>
                </a:cubicBezTo>
                <a:lnTo>
                  <a:pt x="844061" y="435294"/>
                </a:lnTo>
                <a:cubicBezTo>
                  <a:pt x="819678" y="605983"/>
                  <a:pt x="842457" y="470652"/>
                  <a:pt x="815926" y="590039"/>
                </a:cubicBezTo>
                <a:cubicBezTo>
                  <a:pt x="810739" y="613380"/>
                  <a:pt x="807657" y="637181"/>
                  <a:pt x="801858" y="660377"/>
                </a:cubicBezTo>
                <a:cubicBezTo>
                  <a:pt x="798262" y="674763"/>
                  <a:pt x="791865" y="688322"/>
                  <a:pt x="787791" y="702580"/>
                </a:cubicBezTo>
                <a:cubicBezTo>
                  <a:pt x="782480" y="721170"/>
                  <a:pt x="780512" y="740748"/>
                  <a:pt x="773723" y="758851"/>
                </a:cubicBezTo>
                <a:cubicBezTo>
                  <a:pt x="766359" y="778487"/>
                  <a:pt x="754966" y="796365"/>
                  <a:pt x="745587" y="815122"/>
                </a:cubicBezTo>
                <a:cubicBezTo>
                  <a:pt x="740898" y="833879"/>
                  <a:pt x="735714" y="852518"/>
                  <a:pt x="731520" y="871392"/>
                </a:cubicBezTo>
                <a:cubicBezTo>
                  <a:pt x="726333" y="894733"/>
                  <a:pt x="723251" y="918534"/>
                  <a:pt x="717452" y="941731"/>
                </a:cubicBezTo>
                <a:cubicBezTo>
                  <a:pt x="713855" y="956117"/>
                  <a:pt x="708073" y="969866"/>
                  <a:pt x="703384" y="983934"/>
                </a:cubicBezTo>
                <a:cubicBezTo>
                  <a:pt x="696898" y="1029338"/>
                  <a:pt x="689271" y="1124679"/>
                  <a:pt x="661181" y="1166814"/>
                </a:cubicBezTo>
                <a:cubicBezTo>
                  <a:pt x="651803" y="1180882"/>
                  <a:pt x="640607" y="1193895"/>
                  <a:pt x="633046" y="1209017"/>
                </a:cubicBezTo>
                <a:cubicBezTo>
                  <a:pt x="596522" y="1282065"/>
                  <a:pt x="645797" y="1224400"/>
                  <a:pt x="590843" y="1279356"/>
                </a:cubicBezTo>
                <a:cubicBezTo>
                  <a:pt x="581464" y="1307491"/>
                  <a:pt x="568523" y="1334681"/>
                  <a:pt x="562707" y="1363762"/>
                </a:cubicBezTo>
                <a:cubicBezTo>
                  <a:pt x="558018" y="1387208"/>
                  <a:pt x="557035" y="1411712"/>
                  <a:pt x="548640" y="1434100"/>
                </a:cubicBezTo>
                <a:cubicBezTo>
                  <a:pt x="542703" y="1449931"/>
                  <a:pt x="529883" y="1462235"/>
                  <a:pt x="520504" y="1476303"/>
                </a:cubicBezTo>
                <a:cubicBezTo>
                  <a:pt x="515815" y="1495060"/>
                  <a:pt x="514053" y="1514803"/>
                  <a:pt x="506437" y="1532574"/>
                </a:cubicBezTo>
                <a:cubicBezTo>
                  <a:pt x="499777" y="1548114"/>
                  <a:pt x="483648" y="1558737"/>
                  <a:pt x="478301" y="1574777"/>
                </a:cubicBezTo>
                <a:cubicBezTo>
                  <a:pt x="469281" y="1601837"/>
                  <a:pt x="469828" y="1631214"/>
                  <a:pt x="464234" y="1659183"/>
                </a:cubicBezTo>
                <a:cubicBezTo>
                  <a:pt x="460442" y="1678142"/>
                  <a:pt x="453958" y="1696495"/>
                  <a:pt x="450166" y="1715454"/>
                </a:cubicBezTo>
                <a:cubicBezTo>
                  <a:pt x="444572" y="1743424"/>
                  <a:pt x="442074" y="1771970"/>
                  <a:pt x="436098" y="1799860"/>
                </a:cubicBezTo>
                <a:cubicBezTo>
                  <a:pt x="427996" y="1837670"/>
                  <a:pt x="425257" y="1877816"/>
                  <a:pt x="407963" y="1912402"/>
                </a:cubicBezTo>
                <a:lnTo>
                  <a:pt x="379827" y="1968672"/>
                </a:lnTo>
                <a:cubicBezTo>
                  <a:pt x="375138" y="1987429"/>
                  <a:pt x="374406" y="2007650"/>
                  <a:pt x="365760" y="2024943"/>
                </a:cubicBezTo>
                <a:cubicBezTo>
                  <a:pt x="359828" y="2036806"/>
                  <a:pt x="344981" y="2042043"/>
                  <a:pt x="337624" y="2053079"/>
                </a:cubicBezTo>
                <a:cubicBezTo>
                  <a:pt x="325992" y="2070528"/>
                  <a:pt x="317277" y="2089878"/>
                  <a:pt x="309489" y="2109349"/>
                </a:cubicBezTo>
                <a:cubicBezTo>
                  <a:pt x="298475" y="2136885"/>
                  <a:pt x="292369" y="2166220"/>
                  <a:pt x="281354" y="2193756"/>
                </a:cubicBezTo>
                <a:cubicBezTo>
                  <a:pt x="273566" y="2213227"/>
                  <a:pt x="261479" y="2230751"/>
                  <a:pt x="253218" y="2250026"/>
                </a:cubicBezTo>
                <a:cubicBezTo>
                  <a:pt x="247377" y="2263656"/>
                  <a:pt x="244358" y="2278345"/>
                  <a:pt x="239151" y="2292229"/>
                </a:cubicBezTo>
                <a:cubicBezTo>
                  <a:pt x="230284" y="2315874"/>
                  <a:pt x="219882" y="2338923"/>
                  <a:pt x="211015" y="2362568"/>
                </a:cubicBezTo>
                <a:cubicBezTo>
                  <a:pt x="205808" y="2376452"/>
                  <a:pt x="195309" y="2419509"/>
                  <a:pt x="196947" y="2404771"/>
                </a:cubicBezTo>
                <a:cubicBezTo>
                  <a:pt x="203247" y="2348073"/>
                  <a:pt x="207043" y="2290078"/>
                  <a:pt x="225083" y="2235959"/>
                </a:cubicBezTo>
                <a:cubicBezTo>
                  <a:pt x="240751" y="2188956"/>
                  <a:pt x="241440" y="2190485"/>
                  <a:pt x="253218" y="2137485"/>
                </a:cubicBezTo>
                <a:cubicBezTo>
                  <a:pt x="258405" y="2114144"/>
                  <a:pt x="259725" y="2089830"/>
                  <a:pt x="267286" y="2067146"/>
                </a:cubicBezTo>
                <a:cubicBezTo>
                  <a:pt x="295959" y="1981126"/>
                  <a:pt x="293098" y="2042428"/>
                  <a:pt x="309489" y="1968672"/>
                </a:cubicBezTo>
                <a:cubicBezTo>
                  <a:pt x="315677" y="1940828"/>
                  <a:pt x="315049" y="1911491"/>
                  <a:pt x="323557" y="1884266"/>
                </a:cubicBezTo>
                <a:cubicBezTo>
                  <a:pt x="338621" y="1836060"/>
                  <a:pt x="367577" y="1792585"/>
                  <a:pt x="379827" y="1743589"/>
                </a:cubicBezTo>
                <a:cubicBezTo>
                  <a:pt x="384516" y="1724832"/>
                  <a:pt x="387392" y="1705527"/>
                  <a:pt x="393895" y="1687319"/>
                </a:cubicBezTo>
                <a:cubicBezTo>
                  <a:pt x="410882" y="1639757"/>
                  <a:pt x="414454" y="1582355"/>
                  <a:pt x="450166" y="1546642"/>
                </a:cubicBezTo>
                <a:cubicBezTo>
                  <a:pt x="490256" y="1506550"/>
                  <a:pt x="470944" y="1529542"/>
                  <a:pt x="506437" y="1476303"/>
                </a:cubicBezTo>
                <a:cubicBezTo>
                  <a:pt x="511126" y="1462235"/>
                  <a:pt x="511885" y="1446167"/>
                  <a:pt x="520504" y="1434100"/>
                </a:cubicBezTo>
                <a:cubicBezTo>
                  <a:pt x="535922" y="1412515"/>
                  <a:pt x="576775" y="1377829"/>
                  <a:pt x="576775" y="1377829"/>
                </a:cubicBezTo>
                <a:cubicBezTo>
                  <a:pt x="581464" y="1363761"/>
                  <a:pt x="584211" y="1348889"/>
                  <a:pt x="590843" y="1335626"/>
                </a:cubicBezTo>
                <a:cubicBezTo>
                  <a:pt x="598404" y="1320504"/>
                  <a:pt x="612318" y="1308963"/>
                  <a:pt x="618978" y="1293423"/>
                </a:cubicBezTo>
                <a:cubicBezTo>
                  <a:pt x="626594" y="1275652"/>
                  <a:pt x="627490" y="1255671"/>
                  <a:pt x="633046" y="1237152"/>
                </a:cubicBezTo>
                <a:cubicBezTo>
                  <a:pt x="660441" y="1145836"/>
                  <a:pt x="648200" y="1172217"/>
                  <a:pt x="689317" y="1110543"/>
                </a:cubicBezTo>
                <a:cubicBezTo>
                  <a:pt x="698695" y="1082408"/>
                  <a:pt x="704189" y="1052663"/>
                  <a:pt x="717452" y="1026137"/>
                </a:cubicBezTo>
                <a:cubicBezTo>
                  <a:pt x="758850" y="943340"/>
                  <a:pt x="738955" y="989761"/>
                  <a:pt x="773723" y="885460"/>
                </a:cubicBezTo>
                <a:cubicBezTo>
                  <a:pt x="778412" y="871392"/>
                  <a:pt x="784883" y="857798"/>
                  <a:pt x="787791" y="843257"/>
                </a:cubicBezTo>
                <a:cubicBezTo>
                  <a:pt x="801919" y="772613"/>
                  <a:pt x="801435" y="759910"/>
                  <a:pt x="829994" y="688512"/>
                </a:cubicBezTo>
                <a:cubicBezTo>
                  <a:pt x="869146" y="590632"/>
                  <a:pt x="850141" y="642137"/>
                  <a:pt x="886264" y="533768"/>
                </a:cubicBezTo>
                <a:lnTo>
                  <a:pt x="900332" y="491565"/>
                </a:lnTo>
                <a:cubicBezTo>
                  <a:pt x="928469" y="632244"/>
                  <a:pt x="909710" y="491560"/>
                  <a:pt x="886264" y="702580"/>
                </a:cubicBezTo>
                <a:cubicBezTo>
                  <a:pt x="881575" y="744783"/>
                  <a:pt x="879178" y="787304"/>
                  <a:pt x="872197" y="829189"/>
                </a:cubicBezTo>
                <a:cubicBezTo>
                  <a:pt x="869759" y="843816"/>
                  <a:pt x="862203" y="857134"/>
                  <a:pt x="858129" y="871392"/>
                </a:cubicBezTo>
                <a:cubicBezTo>
                  <a:pt x="852817" y="889982"/>
                  <a:pt x="848112" y="908758"/>
                  <a:pt x="844061" y="927663"/>
                </a:cubicBezTo>
                <a:cubicBezTo>
                  <a:pt x="809299" y="1089886"/>
                  <a:pt x="843623" y="1026794"/>
                  <a:pt x="787791" y="1110543"/>
                </a:cubicBezTo>
                <a:cubicBezTo>
                  <a:pt x="780485" y="1139767"/>
                  <a:pt x="758431" y="1234094"/>
                  <a:pt x="745587" y="1251220"/>
                </a:cubicBezTo>
                <a:lnTo>
                  <a:pt x="703384" y="1307491"/>
                </a:lnTo>
                <a:cubicBezTo>
                  <a:pt x="698695" y="1326248"/>
                  <a:pt x="696933" y="1345991"/>
                  <a:pt x="689317" y="1363762"/>
                </a:cubicBezTo>
                <a:cubicBezTo>
                  <a:pt x="682657" y="1379302"/>
                  <a:pt x="669137" y="1391047"/>
                  <a:pt x="661181" y="1405965"/>
                </a:cubicBezTo>
                <a:cubicBezTo>
                  <a:pt x="631575" y="1461476"/>
                  <a:pt x="604910" y="1518506"/>
                  <a:pt x="576775" y="1574777"/>
                </a:cubicBezTo>
                <a:lnTo>
                  <a:pt x="576775" y="1574777"/>
                </a:lnTo>
                <a:cubicBezTo>
                  <a:pt x="562707" y="1616980"/>
                  <a:pt x="552639" y="1660734"/>
                  <a:pt x="534572" y="1701386"/>
                </a:cubicBezTo>
                <a:cubicBezTo>
                  <a:pt x="496245" y="1787622"/>
                  <a:pt x="437805" y="1865079"/>
                  <a:pt x="407963" y="1954605"/>
                </a:cubicBezTo>
                <a:lnTo>
                  <a:pt x="365760" y="2081214"/>
                </a:lnTo>
                <a:lnTo>
                  <a:pt x="393895" y="1996808"/>
                </a:lnTo>
                <a:lnTo>
                  <a:pt x="422031" y="1912402"/>
                </a:lnTo>
                <a:lnTo>
                  <a:pt x="450166" y="1827996"/>
                </a:lnTo>
                <a:cubicBezTo>
                  <a:pt x="459544" y="1809239"/>
                  <a:pt x="470513" y="1791196"/>
                  <a:pt x="478301" y="1771725"/>
                </a:cubicBezTo>
                <a:cubicBezTo>
                  <a:pt x="489315" y="1744189"/>
                  <a:pt x="497059" y="1715454"/>
                  <a:pt x="506437" y="1687319"/>
                </a:cubicBezTo>
                <a:cubicBezTo>
                  <a:pt x="511126" y="1673251"/>
                  <a:pt x="512279" y="1657454"/>
                  <a:pt x="520504" y="1645116"/>
                </a:cubicBezTo>
                <a:lnTo>
                  <a:pt x="548640" y="1602912"/>
                </a:lnTo>
                <a:cubicBezTo>
                  <a:pt x="569602" y="1477135"/>
                  <a:pt x="549951" y="1544017"/>
                  <a:pt x="618978" y="1405965"/>
                </a:cubicBezTo>
                <a:lnTo>
                  <a:pt x="647114" y="1349694"/>
                </a:lnTo>
                <a:cubicBezTo>
                  <a:pt x="683221" y="1205259"/>
                  <a:pt x="634145" y="1384276"/>
                  <a:pt x="689317" y="1237152"/>
                </a:cubicBezTo>
                <a:cubicBezTo>
                  <a:pt x="696106" y="1219049"/>
                  <a:pt x="696595" y="1198985"/>
                  <a:pt x="703384" y="1180882"/>
                </a:cubicBezTo>
                <a:cubicBezTo>
                  <a:pt x="770746" y="1001249"/>
                  <a:pt x="694359" y="1229324"/>
                  <a:pt x="759655" y="1082408"/>
                </a:cubicBezTo>
                <a:cubicBezTo>
                  <a:pt x="771700" y="1055307"/>
                  <a:pt x="778413" y="1026137"/>
                  <a:pt x="787791" y="998002"/>
                </a:cubicBezTo>
                <a:lnTo>
                  <a:pt x="801858" y="955799"/>
                </a:lnTo>
                <a:cubicBezTo>
                  <a:pt x="806547" y="941731"/>
                  <a:pt x="812330" y="927982"/>
                  <a:pt x="815926" y="913596"/>
                </a:cubicBezTo>
                <a:cubicBezTo>
                  <a:pt x="847278" y="788187"/>
                  <a:pt x="816718" y="828396"/>
                  <a:pt x="872197" y="772919"/>
                </a:cubicBezTo>
                <a:cubicBezTo>
                  <a:pt x="836430" y="1023278"/>
                  <a:pt x="877229" y="761820"/>
                  <a:pt x="844061" y="927663"/>
                </a:cubicBezTo>
                <a:cubicBezTo>
                  <a:pt x="838467" y="955632"/>
                  <a:pt x="837499" y="984551"/>
                  <a:pt x="829994" y="1012069"/>
                </a:cubicBezTo>
                <a:cubicBezTo>
                  <a:pt x="823350" y="1036432"/>
                  <a:pt x="810725" y="1058763"/>
                  <a:pt x="801858" y="1082408"/>
                </a:cubicBezTo>
                <a:cubicBezTo>
                  <a:pt x="796651" y="1096292"/>
                  <a:pt x="791865" y="1110353"/>
                  <a:pt x="787791" y="1124611"/>
                </a:cubicBezTo>
                <a:cubicBezTo>
                  <a:pt x="769881" y="1187295"/>
                  <a:pt x="777922" y="1186551"/>
                  <a:pt x="745587" y="1251220"/>
                </a:cubicBezTo>
                <a:cubicBezTo>
                  <a:pt x="738026" y="1266342"/>
                  <a:pt x="726830" y="1279355"/>
                  <a:pt x="717452" y="1293423"/>
                </a:cubicBezTo>
                <a:cubicBezTo>
                  <a:pt x="707355" y="1333809"/>
                  <a:pt x="692373" y="1399852"/>
                  <a:pt x="675249" y="1434100"/>
                </a:cubicBezTo>
                <a:cubicBezTo>
                  <a:pt x="639553" y="1505493"/>
                  <a:pt x="658747" y="1472922"/>
                  <a:pt x="618978" y="1532574"/>
                </a:cubicBezTo>
                <a:cubicBezTo>
                  <a:pt x="614289" y="1570088"/>
                  <a:pt x="613412" y="1608278"/>
                  <a:pt x="604911" y="1645116"/>
                </a:cubicBezTo>
                <a:cubicBezTo>
                  <a:pt x="599233" y="1669722"/>
                  <a:pt x="585642" y="1691810"/>
                  <a:pt x="576775" y="1715454"/>
                </a:cubicBezTo>
                <a:cubicBezTo>
                  <a:pt x="551813" y="1782018"/>
                  <a:pt x="577257" y="1735831"/>
                  <a:pt x="534572" y="1799860"/>
                </a:cubicBezTo>
                <a:cubicBezTo>
                  <a:pt x="502841" y="1926788"/>
                  <a:pt x="518665" y="1875718"/>
                  <a:pt x="492369" y="1954605"/>
                </a:cubicBezTo>
                <a:cubicBezTo>
                  <a:pt x="497058" y="1921780"/>
                  <a:pt x="499934" y="1888645"/>
                  <a:pt x="506437" y="1856131"/>
                </a:cubicBezTo>
                <a:cubicBezTo>
                  <a:pt x="509345" y="1841590"/>
                  <a:pt x="516908" y="1828314"/>
                  <a:pt x="520504" y="1813928"/>
                </a:cubicBezTo>
                <a:cubicBezTo>
                  <a:pt x="526303" y="1790731"/>
                  <a:pt x="526176" y="1765977"/>
                  <a:pt x="534572" y="1743589"/>
                </a:cubicBezTo>
                <a:cubicBezTo>
                  <a:pt x="540508" y="1727758"/>
                  <a:pt x="555146" y="1716508"/>
                  <a:pt x="562707" y="1701386"/>
                </a:cubicBezTo>
                <a:cubicBezTo>
                  <a:pt x="599230" y="1628341"/>
                  <a:pt x="549957" y="1686000"/>
                  <a:pt x="604911" y="1631048"/>
                </a:cubicBezTo>
                <a:cubicBezTo>
                  <a:pt x="609419" y="1613013"/>
                  <a:pt x="622953" y="1552760"/>
                  <a:pt x="633046" y="1532574"/>
                </a:cubicBezTo>
                <a:cubicBezTo>
                  <a:pt x="683799" y="1431069"/>
                  <a:pt x="639994" y="1557407"/>
                  <a:pt x="689317" y="1434100"/>
                </a:cubicBezTo>
                <a:cubicBezTo>
                  <a:pt x="700331" y="1406564"/>
                  <a:pt x="710259" y="1378466"/>
                  <a:pt x="717452" y="1349694"/>
                </a:cubicBezTo>
                <a:cubicBezTo>
                  <a:pt x="720762" y="1336454"/>
                  <a:pt x="736416" y="1267729"/>
                  <a:pt x="745587" y="1251220"/>
                </a:cubicBezTo>
                <a:cubicBezTo>
                  <a:pt x="762009" y="1221661"/>
                  <a:pt x="791165" y="1198893"/>
                  <a:pt x="801858" y="1166814"/>
                </a:cubicBezTo>
                <a:lnTo>
                  <a:pt x="844061" y="1040205"/>
                </a:lnTo>
                <a:lnTo>
                  <a:pt x="858129" y="998002"/>
                </a:lnTo>
                <a:cubicBezTo>
                  <a:pt x="853440" y="1040205"/>
                  <a:pt x="851042" y="1082726"/>
                  <a:pt x="844061" y="1124611"/>
                </a:cubicBezTo>
                <a:cubicBezTo>
                  <a:pt x="841623" y="1139238"/>
                  <a:pt x="834068" y="1152556"/>
                  <a:pt x="829994" y="1166814"/>
                </a:cubicBezTo>
                <a:cubicBezTo>
                  <a:pt x="824683" y="1185404"/>
                  <a:pt x="821238" y="1204495"/>
                  <a:pt x="815926" y="1223085"/>
                </a:cubicBezTo>
                <a:cubicBezTo>
                  <a:pt x="811852" y="1237343"/>
                  <a:pt x="805932" y="1251030"/>
                  <a:pt x="801858" y="1265288"/>
                </a:cubicBezTo>
                <a:cubicBezTo>
                  <a:pt x="796547" y="1283878"/>
                  <a:pt x="796438" y="1304266"/>
                  <a:pt x="787791" y="1321559"/>
                </a:cubicBezTo>
                <a:cubicBezTo>
                  <a:pt x="781860" y="1333422"/>
                  <a:pt x="767941" y="1339337"/>
                  <a:pt x="759655" y="1349694"/>
                </a:cubicBezTo>
                <a:cubicBezTo>
                  <a:pt x="749093" y="1362896"/>
                  <a:pt x="740898" y="1377829"/>
                  <a:pt x="731520" y="1391897"/>
                </a:cubicBezTo>
                <a:cubicBezTo>
                  <a:pt x="687528" y="1567862"/>
                  <a:pt x="743758" y="1349058"/>
                  <a:pt x="703384" y="1490371"/>
                </a:cubicBezTo>
                <a:cubicBezTo>
                  <a:pt x="698073" y="1508961"/>
                  <a:pt x="694628" y="1528052"/>
                  <a:pt x="689317" y="1546642"/>
                </a:cubicBezTo>
                <a:cubicBezTo>
                  <a:pt x="685243" y="1560900"/>
                  <a:pt x="678466" y="1574369"/>
                  <a:pt x="675249" y="1588845"/>
                </a:cubicBezTo>
                <a:cubicBezTo>
                  <a:pt x="669061" y="1616689"/>
                  <a:pt x="667595" y="1645458"/>
                  <a:pt x="661181" y="1673251"/>
                </a:cubicBezTo>
                <a:cubicBezTo>
                  <a:pt x="649723" y="1722903"/>
                  <a:pt x="634529" y="1783569"/>
                  <a:pt x="604911" y="1827996"/>
                </a:cubicBezTo>
                <a:cubicBezTo>
                  <a:pt x="597554" y="1839032"/>
                  <a:pt x="586154" y="1846753"/>
                  <a:pt x="576775" y="1856131"/>
                </a:cubicBezTo>
                <a:cubicBezTo>
                  <a:pt x="572086" y="1870199"/>
                  <a:pt x="562707" y="1913163"/>
                  <a:pt x="562707" y="1898334"/>
                </a:cubicBezTo>
                <a:cubicBezTo>
                  <a:pt x="562707" y="1689332"/>
                  <a:pt x="581246" y="1880448"/>
                  <a:pt x="633046" y="1673251"/>
                </a:cubicBezTo>
                <a:cubicBezTo>
                  <a:pt x="640183" y="1644704"/>
                  <a:pt x="649075" y="1603026"/>
                  <a:pt x="661181" y="1574777"/>
                </a:cubicBezTo>
                <a:cubicBezTo>
                  <a:pt x="669442" y="1555502"/>
                  <a:pt x="679938" y="1537263"/>
                  <a:pt x="689317" y="1518506"/>
                </a:cubicBezTo>
                <a:cubicBezTo>
                  <a:pt x="714777" y="1365740"/>
                  <a:pt x="684786" y="1494663"/>
                  <a:pt x="731520" y="1377829"/>
                </a:cubicBezTo>
                <a:cubicBezTo>
                  <a:pt x="781743" y="1252271"/>
                  <a:pt x="733659" y="1332415"/>
                  <a:pt x="787791" y="1251220"/>
                </a:cubicBezTo>
                <a:cubicBezTo>
                  <a:pt x="814688" y="1170525"/>
                  <a:pt x="783648" y="1242676"/>
                  <a:pt x="829994" y="1180882"/>
                </a:cubicBezTo>
                <a:cubicBezTo>
                  <a:pt x="889157" y="1101999"/>
                  <a:pt x="900228" y="1045346"/>
                  <a:pt x="872197" y="1166814"/>
                </a:cubicBezTo>
                <a:cubicBezTo>
                  <a:pt x="863502" y="1204492"/>
                  <a:pt x="856289" y="1242672"/>
                  <a:pt x="844061" y="1279356"/>
                </a:cubicBezTo>
                <a:lnTo>
                  <a:pt x="815926" y="1363762"/>
                </a:lnTo>
                <a:cubicBezTo>
                  <a:pt x="811237" y="1377830"/>
                  <a:pt x="810083" y="1393627"/>
                  <a:pt x="801858" y="1405965"/>
                </a:cubicBezTo>
                <a:cubicBezTo>
                  <a:pt x="792480" y="1420033"/>
                  <a:pt x="780590" y="1432718"/>
                  <a:pt x="773723" y="1448168"/>
                </a:cubicBezTo>
                <a:cubicBezTo>
                  <a:pt x="761678" y="1475269"/>
                  <a:pt x="754965" y="1504439"/>
                  <a:pt x="745587" y="1532574"/>
                </a:cubicBezTo>
                <a:lnTo>
                  <a:pt x="717452" y="1616980"/>
                </a:lnTo>
                <a:cubicBezTo>
                  <a:pt x="646825" y="1793547"/>
                  <a:pt x="673426" y="1708670"/>
                  <a:pt x="633046" y="1870199"/>
                </a:cubicBezTo>
                <a:cubicBezTo>
                  <a:pt x="628357" y="1888956"/>
                  <a:pt x="633443" y="1827600"/>
                  <a:pt x="647114" y="1813928"/>
                </a:cubicBezTo>
                <a:lnTo>
                  <a:pt x="675249" y="1785792"/>
                </a:lnTo>
                <a:cubicBezTo>
                  <a:pt x="679938" y="1771724"/>
                  <a:pt x="685243" y="1757847"/>
                  <a:pt x="689317" y="1743589"/>
                </a:cubicBezTo>
                <a:cubicBezTo>
                  <a:pt x="694628" y="1724999"/>
                  <a:pt x="696595" y="1705422"/>
                  <a:pt x="703384" y="1687319"/>
                </a:cubicBezTo>
                <a:cubicBezTo>
                  <a:pt x="710747" y="1667683"/>
                  <a:pt x="722141" y="1649805"/>
                  <a:pt x="731520" y="1631048"/>
                </a:cubicBezTo>
                <a:cubicBezTo>
                  <a:pt x="765219" y="1428844"/>
                  <a:pt x="719775" y="1630314"/>
                  <a:pt x="773723" y="1504439"/>
                </a:cubicBezTo>
                <a:cubicBezTo>
                  <a:pt x="782917" y="1482987"/>
                  <a:pt x="788174" y="1428772"/>
                  <a:pt x="801858" y="1405965"/>
                </a:cubicBezTo>
                <a:cubicBezTo>
                  <a:pt x="808682" y="1394592"/>
                  <a:pt x="820615" y="1387208"/>
                  <a:pt x="829994" y="1377829"/>
                </a:cubicBezTo>
                <a:cubicBezTo>
                  <a:pt x="834683" y="1363761"/>
                  <a:pt x="837429" y="1348889"/>
                  <a:pt x="844061" y="1335626"/>
                </a:cubicBezTo>
                <a:cubicBezTo>
                  <a:pt x="851622" y="1320504"/>
                  <a:pt x="870330" y="1276619"/>
                  <a:pt x="872197" y="1293423"/>
                </a:cubicBezTo>
                <a:cubicBezTo>
                  <a:pt x="878433" y="1349544"/>
                  <a:pt x="866505" y="1406395"/>
                  <a:pt x="858129" y="1462236"/>
                </a:cubicBezTo>
                <a:cubicBezTo>
                  <a:pt x="826582" y="1672549"/>
                  <a:pt x="829994" y="1505504"/>
                  <a:pt x="829994" y="1616980"/>
                </a:cubicBezTo>
              </a:path>
            </a:pathLst>
          </a:custGeom>
          <a:ln w="38100">
            <a:solidFill>
              <a:srgbClr val="DD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>
            <a:hlinkClick r:id="rId4" action="ppaction://hlinksldjump"/>
          </p:cNvPr>
          <p:cNvSpPr/>
          <p:nvPr/>
        </p:nvSpPr>
        <p:spPr>
          <a:xfrm rot="20527815">
            <a:off x="1278513" y="4393388"/>
            <a:ext cx="1728192" cy="864096"/>
          </a:xfrm>
          <a:prstGeom prst="rightArrow">
            <a:avLst/>
          </a:prstGeom>
          <a:solidFill>
            <a:srgbClr val="DD27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Netočan odgovor!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 descr="Image result for disappointed simps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23553" cy="4217665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51520" y="5589240"/>
            <a:ext cx="115212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Točan odgovor!!!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174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14499"/>
            <a:ext cx="5143500" cy="5143501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40352" y="5445224"/>
            <a:ext cx="1224136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smtClean="0">
                <a:ln w="6350">
                  <a:solidFill>
                    <a:srgbClr val="DD2745"/>
                  </a:solidFill>
                </a:ln>
                <a:solidFill>
                  <a:srgbClr val="DD2745"/>
                </a:solidFill>
              </a:rPr>
              <a:t>Na kocki odaberi ravninu koja </a:t>
            </a:r>
            <a:r>
              <a:rPr lang="hr-HR" sz="4400" dirty="0" smtClean="0">
                <a:ln w="6350">
                  <a:solidFill>
                    <a:srgbClr val="DD2745"/>
                  </a:solidFill>
                </a:ln>
                <a:solidFill>
                  <a:srgbClr val="DD2745"/>
                </a:solidFill>
              </a:rPr>
              <a:t>je paralelna sa ravninom </a:t>
            </a:r>
            <a:r>
              <a:rPr lang="hr-HR" sz="4400" dirty="0" smtClean="0">
                <a:ln w="6350">
                  <a:solidFill>
                    <a:srgbClr val="DD2745"/>
                  </a:solidFill>
                </a:ln>
                <a:solidFill>
                  <a:srgbClr val="DD2745"/>
                </a:solidFill>
              </a:rPr>
              <a:t>označenu bojom </a:t>
            </a:r>
            <a:r>
              <a:rPr lang="hr-HR" sz="4400" dirty="0" smtClean="0">
                <a:ln w="6350">
                  <a:solidFill>
                    <a:srgbClr val="DD2745"/>
                  </a:solidFill>
                </a:ln>
                <a:solidFill>
                  <a:srgbClr val="DD2745"/>
                </a:solidFill>
              </a:rPr>
              <a:t>teksta.</a:t>
            </a:r>
            <a:endParaRPr lang="hr-HR" dirty="0">
              <a:ln w="6350">
                <a:solidFill>
                  <a:srgbClr val="DD2745"/>
                </a:solidFill>
              </a:ln>
              <a:solidFill>
                <a:srgbClr val="DD274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Image result for ko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5383762" cy="4687491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5570806" y="2358350"/>
            <a:ext cx="917721" cy="3240592"/>
          </a:xfrm>
          <a:custGeom>
            <a:avLst/>
            <a:gdLst>
              <a:gd name="connsiteX0" fmla="*/ 0 w 917721"/>
              <a:gd name="connsiteY0" fmla="*/ 1369588 h 3240592"/>
              <a:gd name="connsiteX1" fmla="*/ 14068 w 917721"/>
              <a:gd name="connsiteY1" fmla="*/ 1046032 h 3240592"/>
              <a:gd name="connsiteX2" fmla="*/ 56271 w 917721"/>
              <a:gd name="connsiteY2" fmla="*/ 905355 h 3240592"/>
              <a:gd name="connsiteX3" fmla="*/ 84406 w 917721"/>
              <a:gd name="connsiteY3" fmla="*/ 877219 h 3240592"/>
              <a:gd name="connsiteX4" fmla="*/ 98474 w 917721"/>
              <a:gd name="connsiteY4" fmla="*/ 919422 h 3240592"/>
              <a:gd name="connsiteX5" fmla="*/ 70339 w 917721"/>
              <a:gd name="connsiteY5" fmla="*/ 1214844 h 3240592"/>
              <a:gd name="connsiteX6" fmla="*/ 56271 w 917721"/>
              <a:gd name="connsiteY6" fmla="*/ 1285182 h 3240592"/>
              <a:gd name="connsiteX7" fmla="*/ 42203 w 917721"/>
              <a:gd name="connsiteY7" fmla="*/ 1341453 h 3240592"/>
              <a:gd name="connsiteX8" fmla="*/ 14068 w 917721"/>
              <a:gd name="connsiteY8" fmla="*/ 1580604 h 3240592"/>
              <a:gd name="connsiteX9" fmla="*/ 28136 w 917721"/>
              <a:gd name="connsiteY9" fmla="*/ 1468062 h 3240592"/>
              <a:gd name="connsiteX10" fmla="*/ 42203 w 917721"/>
              <a:gd name="connsiteY10" fmla="*/ 1383656 h 3240592"/>
              <a:gd name="connsiteX11" fmla="*/ 70339 w 917721"/>
              <a:gd name="connsiteY11" fmla="*/ 1299250 h 3240592"/>
              <a:gd name="connsiteX12" fmla="*/ 112542 w 917721"/>
              <a:gd name="connsiteY12" fmla="*/ 1116370 h 3240592"/>
              <a:gd name="connsiteX13" fmla="*/ 154745 w 917721"/>
              <a:gd name="connsiteY13" fmla="*/ 1003828 h 3240592"/>
              <a:gd name="connsiteX14" fmla="*/ 168812 w 917721"/>
              <a:gd name="connsiteY14" fmla="*/ 947558 h 3240592"/>
              <a:gd name="connsiteX15" fmla="*/ 182880 w 917721"/>
              <a:gd name="connsiteY15" fmla="*/ 905355 h 3240592"/>
              <a:gd name="connsiteX16" fmla="*/ 196948 w 917721"/>
              <a:gd name="connsiteY16" fmla="*/ 849084 h 3240592"/>
              <a:gd name="connsiteX17" fmla="*/ 253219 w 917721"/>
              <a:gd name="connsiteY17" fmla="*/ 736542 h 3240592"/>
              <a:gd name="connsiteX18" fmla="*/ 267286 w 917721"/>
              <a:gd name="connsiteY18" fmla="*/ 680272 h 3240592"/>
              <a:gd name="connsiteX19" fmla="*/ 281354 w 917721"/>
              <a:gd name="connsiteY19" fmla="*/ 638068 h 3240592"/>
              <a:gd name="connsiteX20" fmla="*/ 267286 w 917721"/>
              <a:gd name="connsiteY20" fmla="*/ 764678 h 3240592"/>
              <a:gd name="connsiteX21" fmla="*/ 239151 w 917721"/>
              <a:gd name="connsiteY21" fmla="*/ 891287 h 3240592"/>
              <a:gd name="connsiteX22" fmla="*/ 225083 w 917721"/>
              <a:gd name="connsiteY22" fmla="*/ 1017896 h 3240592"/>
              <a:gd name="connsiteX23" fmla="*/ 211016 w 917721"/>
              <a:gd name="connsiteY23" fmla="*/ 1158573 h 3240592"/>
              <a:gd name="connsiteX24" fmla="*/ 196948 w 917721"/>
              <a:gd name="connsiteY24" fmla="*/ 1214844 h 3240592"/>
              <a:gd name="connsiteX25" fmla="*/ 182880 w 917721"/>
              <a:gd name="connsiteY25" fmla="*/ 1285182 h 3240592"/>
              <a:gd name="connsiteX26" fmla="*/ 154745 w 917721"/>
              <a:gd name="connsiteY26" fmla="*/ 1453995 h 3240592"/>
              <a:gd name="connsiteX27" fmla="*/ 126609 w 917721"/>
              <a:gd name="connsiteY27" fmla="*/ 1538401 h 3240592"/>
              <a:gd name="connsiteX28" fmla="*/ 112542 w 917721"/>
              <a:gd name="connsiteY28" fmla="*/ 1636875 h 3240592"/>
              <a:gd name="connsiteX29" fmla="*/ 84406 w 917721"/>
              <a:gd name="connsiteY29" fmla="*/ 1721281 h 3240592"/>
              <a:gd name="connsiteX30" fmla="*/ 56271 w 917721"/>
              <a:gd name="connsiteY30" fmla="*/ 1819755 h 3240592"/>
              <a:gd name="connsiteX31" fmla="*/ 42203 w 917721"/>
              <a:gd name="connsiteY31" fmla="*/ 1988567 h 3240592"/>
              <a:gd name="connsiteX32" fmla="*/ 28136 w 917721"/>
              <a:gd name="connsiteY32" fmla="*/ 2030770 h 3240592"/>
              <a:gd name="connsiteX33" fmla="*/ 14068 w 917721"/>
              <a:gd name="connsiteY33" fmla="*/ 2101108 h 3240592"/>
              <a:gd name="connsiteX34" fmla="*/ 28136 w 917721"/>
              <a:gd name="connsiteY34" fmla="*/ 1974499 h 3240592"/>
              <a:gd name="connsiteX35" fmla="*/ 42203 w 917721"/>
              <a:gd name="connsiteY35" fmla="*/ 1861958 h 3240592"/>
              <a:gd name="connsiteX36" fmla="*/ 84406 w 917721"/>
              <a:gd name="connsiteY36" fmla="*/ 1707213 h 3240592"/>
              <a:gd name="connsiteX37" fmla="*/ 98474 w 917721"/>
              <a:gd name="connsiteY37" fmla="*/ 1636875 h 3240592"/>
              <a:gd name="connsiteX38" fmla="*/ 126609 w 917721"/>
              <a:gd name="connsiteY38" fmla="*/ 1552468 h 3240592"/>
              <a:gd name="connsiteX39" fmla="*/ 140677 w 917721"/>
              <a:gd name="connsiteY39" fmla="*/ 1510265 h 3240592"/>
              <a:gd name="connsiteX40" fmla="*/ 154745 w 917721"/>
              <a:gd name="connsiteY40" fmla="*/ 1425859 h 3240592"/>
              <a:gd name="connsiteX41" fmla="*/ 182880 w 917721"/>
              <a:gd name="connsiteY41" fmla="*/ 1341453 h 3240592"/>
              <a:gd name="connsiteX42" fmla="*/ 211016 w 917721"/>
              <a:gd name="connsiteY42" fmla="*/ 1214844 h 3240592"/>
              <a:gd name="connsiteX43" fmla="*/ 225083 w 917721"/>
              <a:gd name="connsiteY43" fmla="*/ 1172641 h 3240592"/>
              <a:gd name="connsiteX44" fmla="*/ 253219 w 917721"/>
              <a:gd name="connsiteY44" fmla="*/ 1003828 h 3240592"/>
              <a:gd name="connsiteX45" fmla="*/ 267286 w 917721"/>
              <a:gd name="connsiteY45" fmla="*/ 961625 h 3240592"/>
              <a:gd name="connsiteX46" fmla="*/ 281354 w 917721"/>
              <a:gd name="connsiteY46" fmla="*/ 891287 h 3240592"/>
              <a:gd name="connsiteX47" fmla="*/ 295422 w 917721"/>
              <a:gd name="connsiteY47" fmla="*/ 849084 h 3240592"/>
              <a:gd name="connsiteX48" fmla="*/ 309489 w 917721"/>
              <a:gd name="connsiteY48" fmla="*/ 792813 h 3240592"/>
              <a:gd name="connsiteX49" fmla="*/ 337625 w 917721"/>
              <a:gd name="connsiteY49" fmla="*/ 708407 h 3240592"/>
              <a:gd name="connsiteX50" fmla="*/ 351692 w 917721"/>
              <a:gd name="connsiteY50" fmla="*/ 595865 h 3240592"/>
              <a:gd name="connsiteX51" fmla="*/ 365760 w 917721"/>
              <a:gd name="connsiteY51" fmla="*/ 553662 h 3240592"/>
              <a:gd name="connsiteX52" fmla="*/ 337625 w 917721"/>
              <a:gd name="connsiteY52" fmla="*/ 835016 h 3240592"/>
              <a:gd name="connsiteX53" fmla="*/ 323557 w 917721"/>
              <a:gd name="connsiteY53" fmla="*/ 877219 h 3240592"/>
              <a:gd name="connsiteX54" fmla="*/ 309489 w 917721"/>
              <a:gd name="connsiteY54" fmla="*/ 989761 h 3240592"/>
              <a:gd name="connsiteX55" fmla="*/ 295422 w 917721"/>
              <a:gd name="connsiteY55" fmla="*/ 1031964 h 3240592"/>
              <a:gd name="connsiteX56" fmla="*/ 281354 w 917721"/>
              <a:gd name="connsiteY56" fmla="*/ 1088235 h 3240592"/>
              <a:gd name="connsiteX57" fmla="*/ 253219 w 917721"/>
              <a:gd name="connsiteY57" fmla="*/ 1257047 h 3240592"/>
              <a:gd name="connsiteX58" fmla="*/ 225083 w 917721"/>
              <a:gd name="connsiteY58" fmla="*/ 1369588 h 3240592"/>
              <a:gd name="connsiteX59" fmla="*/ 196948 w 917721"/>
              <a:gd name="connsiteY59" fmla="*/ 1538401 h 3240592"/>
              <a:gd name="connsiteX60" fmla="*/ 182880 w 917721"/>
              <a:gd name="connsiteY60" fmla="*/ 1580604 h 3240592"/>
              <a:gd name="connsiteX61" fmla="*/ 154745 w 917721"/>
              <a:gd name="connsiteY61" fmla="*/ 1707213 h 3240592"/>
              <a:gd name="connsiteX62" fmla="*/ 126609 w 917721"/>
              <a:gd name="connsiteY62" fmla="*/ 1819755 h 3240592"/>
              <a:gd name="connsiteX63" fmla="*/ 112542 w 917721"/>
              <a:gd name="connsiteY63" fmla="*/ 1946364 h 3240592"/>
              <a:gd name="connsiteX64" fmla="*/ 98474 w 917721"/>
              <a:gd name="connsiteY64" fmla="*/ 2002635 h 3240592"/>
              <a:gd name="connsiteX65" fmla="*/ 84406 w 917721"/>
              <a:gd name="connsiteY65" fmla="*/ 2072973 h 3240592"/>
              <a:gd name="connsiteX66" fmla="*/ 56271 w 917721"/>
              <a:gd name="connsiteY66" fmla="*/ 2213650 h 3240592"/>
              <a:gd name="connsiteX67" fmla="*/ 42203 w 917721"/>
              <a:gd name="connsiteY67" fmla="*/ 2340259 h 3240592"/>
              <a:gd name="connsiteX68" fmla="*/ 28136 w 917721"/>
              <a:gd name="connsiteY68" fmla="*/ 2382462 h 3240592"/>
              <a:gd name="connsiteX69" fmla="*/ 14068 w 917721"/>
              <a:gd name="connsiteY69" fmla="*/ 2452801 h 3240592"/>
              <a:gd name="connsiteX70" fmla="*/ 42203 w 917721"/>
              <a:gd name="connsiteY70" fmla="*/ 2283988 h 3240592"/>
              <a:gd name="connsiteX71" fmla="*/ 70339 w 917721"/>
              <a:gd name="connsiteY71" fmla="*/ 2213650 h 3240592"/>
              <a:gd name="connsiteX72" fmla="*/ 84406 w 917721"/>
              <a:gd name="connsiteY72" fmla="*/ 2171447 h 3240592"/>
              <a:gd name="connsiteX73" fmla="*/ 98474 w 917721"/>
              <a:gd name="connsiteY73" fmla="*/ 1918228 h 3240592"/>
              <a:gd name="connsiteX74" fmla="*/ 112542 w 917721"/>
              <a:gd name="connsiteY74" fmla="*/ 1847890 h 3240592"/>
              <a:gd name="connsiteX75" fmla="*/ 126609 w 917721"/>
              <a:gd name="connsiteY75" fmla="*/ 1763484 h 3240592"/>
              <a:gd name="connsiteX76" fmla="*/ 154745 w 917721"/>
              <a:gd name="connsiteY76" fmla="*/ 1622807 h 3240592"/>
              <a:gd name="connsiteX77" fmla="*/ 196948 w 917721"/>
              <a:gd name="connsiteY77" fmla="*/ 1468062 h 3240592"/>
              <a:gd name="connsiteX78" fmla="*/ 239151 w 917721"/>
              <a:gd name="connsiteY78" fmla="*/ 1271115 h 3240592"/>
              <a:gd name="connsiteX79" fmla="*/ 253219 w 917721"/>
              <a:gd name="connsiteY79" fmla="*/ 1214844 h 3240592"/>
              <a:gd name="connsiteX80" fmla="*/ 281354 w 917721"/>
              <a:gd name="connsiteY80" fmla="*/ 1130438 h 3240592"/>
              <a:gd name="connsiteX81" fmla="*/ 295422 w 917721"/>
              <a:gd name="connsiteY81" fmla="*/ 1088235 h 3240592"/>
              <a:gd name="connsiteX82" fmla="*/ 309489 w 917721"/>
              <a:gd name="connsiteY82" fmla="*/ 975693 h 3240592"/>
              <a:gd name="connsiteX83" fmla="*/ 337625 w 917721"/>
              <a:gd name="connsiteY83" fmla="*/ 891287 h 3240592"/>
              <a:gd name="connsiteX84" fmla="*/ 351692 w 917721"/>
              <a:gd name="connsiteY84" fmla="*/ 849084 h 3240592"/>
              <a:gd name="connsiteX85" fmla="*/ 379828 w 917721"/>
              <a:gd name="connsiteY85" fmla="*/ 764678 h 3240592"/>
              <a:gd name="connsiteX86" fmla="*/ 393896 w 917721"/>
              <a:gd name="connsiteY86" fmla="*/ 722475 h 3240592"/>
              <a:gd name="connsiteX87" fmla="*/ 407963 w 917721"/>
              <a:gd name="connsiteY87" fmla="*/ 666204 h 3240592"/>
              <a:gd name="connsiteX88" fmla="*/ 436099 w 917721"/>
              <a:gd name="connsiteY88" fmla="*/ 581798 h 3240592"/>
              <a:gd name="connsiteX89" fmla="*/ 450166 w 917721"/>
              <a:gd name="connsiteY89" fmla="*/ 539595 h 3240592"/>
              <a:gd name="connsiteX90" fmla="*/ 464234 w 917721"/>
              <a:gd name="connsiteY90" fmla="*/ 497392 h 3240592"/>
              <a:gd name="connsiteX91" fmla="*/ 478302 w 917721"/>
              <a:gd name="connsiteY91" fmla="*/ 455188 h 3240592"/>
              <a:gd name="connsiteX92" fmla="*/ 492369 w 917721"/>
              <a:gd name="connsiteY92" fmla="*/ 497392 h 3240592"/>
              <a:gd name="connsiteX93" fmla="*/ 464234 w 917721"/>
              <a:gd name="connsiteY93" fmla="*/ 624001 h 3240592"/>
              <a:gd name="connsiteX94" fmla="*/ 450166 w 917721"/>
              <a:gd name="connsiteY94" fmla="*/ 806881 h 3240592"/>
              <a:gd name="connsiteX95" fmla="*/ 422031 w 917721"/>
              <a:gd name="connsiteY95" fmla="*/ 905355 h 3240592"/>
              <a:gd name="connsiteX96" fmla="*/ 407963 w 917721"/>
              <a:gd name="connsiteY96" fmla="*/ 1060099 h 3240592"/>
              <a:gd name="connsiteX97" fmla="*/ 379828 w 917721"/>
              <a:gd name="connsiteY97" fmla="*/ 1200776 h 3240592"/>
              <a:gd name="connsiteX98" fmla="*/ 365760 w 917721"/>
              <a:gd name="connsiteY98" fmla="*/ 1327385 h 3240592"/>
              <a:gd name="connsiteX99" fmla="*/ 351692 w 917721"/>
              <a:gd name="connsiteY99" fmla="*/ 1383656 h 3240592"/>
              <a:gd name="connsiteX100" fmla="*/ 337625 w 917721"/>
              <a:gd name="connsiteY100" fmla="*/ 1453995 h 3240592"/>
              <a:gd name="connsiteX101" fmla="*/ 309489 w 917721"/>
              <a:gd name="connsiteY101" fmla="*/ 1552468 h 3240592"/>
              <a:gd name="connsiteX102" fmla="*/ 295422 w 917721"/>
              <a:gd name="connsiteY102" fmla="*/ 1636875 h 3240592"/>
              <a:gd name="connsiteX103" fmla="*/ 267286 w 917721"/>
              <a:gd name="connsiteY103" fmla="*/ 1721281 h 3240592"/>
              <a:gd name="connsiteX104" fmla="*/ 225083 w 917721"/>
              <a:gd name="connsiteY104" fmla="*/ 1861958 h 3240592"/>
              <a:gd name="connsiteX105" fmla="*/ 211016 w 917721"/>
              <a:gd name="connsiteY105" fmla="*/ 1932296 h 3240592"/>
              <a:gd name="connsiteX106" fmla="*/ 182880 w 917721"/>
              <a:gd name="connsiteY106" fmla="*/ 2002635 h 3240592"/>
              <a:gd name="connsiteX107" fmla="*/ 168812 w 917721"/>
              <a:gd name="connsiteY107" fmla="*/ 2072973 h 3240592"/>
              <a:gd name="connsiteX108" fmla="*/ 154745 w 917721"/>
              <a:gd name="connsiteY108" fmla="*/ 2115176 h 3240592"/>
              <a:gd name="connsiteX109" fmla="*/ 112542 w 917721"/>
              <a:gd name="connsiteY109" fmla="*/ 2269921 h 3240592"/>
              <a:gd name="connsiteX110" fmla="*/ 56271 w 917721"/>
              <a:gd name="connsiteY110" fmla="*/ 2495004 h 3240592"/>
              <a:gd name="connsiteX111" fmla="*/ 28136 w 917721"/>
              <a:gd name="connsiteY111" fmla="*/ 2579410 h 3240592"/>
              <a:gd name="connsiteX112" fmla="*/ 42203 w 917721"/>
              <a:gd name="connsiteY112" fmla="*/ 2691952 h 3240592"/>
              <a:gd name="connsiteX113" fmla="*/ 70339 w 917721"/>
              <a:gd name="connsiteY113" fmla="*/ 2607545 h 3240592"/>
              <a:gd name="connsiteX114" fmla="*/ 112542 w 917721"/>
              <a:gd name="connsiteY114" fmla="*/ 2495004 h 3240592"/>
              <a:gd name="connsiteX115" fmla="*/ 140677 w 917721"/>
              <a:gd name="connsiteY115" fmla="*/ 2410598 h 3240592"/>
              <a:gd name="connsiteX116" fmla="*/ 154745 w 917721"/>
              <a:gd name="connsiteY116" fmla="*/ 2354327 h 3240592"/>
              <a:gd name="connsiteX117" fmla="*/ 182880 w 917721"/>
              <a:gd name="connsiteY117" fmla="*/ 2269921 h 3240592"/>
              <a:gd name="connsiteX118" fmla="*/ 196948 w 917721"/>
              <a:gd name="connsiteY118" fmla="*/ 2227718 h 3240592"/>
              <a:gd name="connsiteX119" fmla="*/ 211016 w 917721"/>
              <a:gd name="connsiteY119" fmla="*/ 2171447 h 3240592"/>
              <a:gd name="connsiteX120" fmla="*/ 239151 w 917721"/>
              <a:gd name="connsiteY120" fmla="*/ 2115176 h 3240592"/>
              <a:gd name="connsiteX121" fmla="*/ 253219 w 917721"/>
              <a:gd name="connsiteY121" fmla="*/ 2072973 h 3240592"/>
              <a:gd name="connsiteX122" fmla="*/ 267286 w 917721"/>
              <a:gd name="connsiteY122" fmla="*/ 2016702 h 3240592"/>
              <a:gd name="connsiteX123" fmla="*/ 295422 w 917721"/>
              <a:gd name="connsiteY123" fmla="*/ 1988567 h 3240592"/>
              <a:gd name="connsiteX124" fmla="*/ 323557 w 917721"/>
              <a:gd name="connsiteY124" fmla="*/ 1805687 h 3240592"/>
              <a:gd name="connsiteX125" fmla="*/ 337625 w 917721"/>
              <a:gd name="connsiteY125" fmla="*/ 1707213 h 3240592"/>
              <a:gd name="connsiteX126" fmla="*/ 365760 w 917721"/>
              <a:gd name="connsiteY126" fmla="*/ 1608739 h 3240592"/>
              <a:gd name="connsiteX127" fmla="*/ 379828 w 917721"/>
              <a:gd name="connsiteY127" fmla="*/ 1468062 h 3240592"/>
              <a:gd name="connsiteX128" fmla="*/ 407963 w 917721"/>
              <a:gd name="connsiteY128" fmla="*/ 1313318 h 3240592"/>
              <a:gd name="connsiteX129" fmla="*/ 422031 w 917721"/>
              <a:gd name="connsiteY129" fmla="*/ 1017896 h 3240592"/>
              <a:gd name="connsiteX130" fmla="*/ 464234 w 917721"/>
              <a:gd name="connsiteY130" fmla="*/ 764678 h 3240592"/>
              <a:gd name="connsiteX131" fmla="*/ 506437 w 917721"/>
              <a:gd name="connsiteY131" fmla="*/ 722475 h 3240592"/>
              <a:gd name="connsiteX132" fmla="*/ 562708 w 917721"/>
              <a:gd name="connsiteY132" fmla="*/ 595865 h 3240592"/>
              <a:gd name="connsiteX133" fmla="*/ 576776 w 917721"/>
              <a:gd name="connsiteY133" fmla="*/ 539595 h 3240592"/>
              <a:gd name="connsiteX134" fmla="*/ 590843 w 917721"/>
              <a:gd name="connsiteY134" fmla="*/ 497392 h 3240592"/>
              <a:gd name="connsiteX135" fmla="*/ 562708 w 917721"/>
              <a:gd name="connsiteY135" fmla="*/ 877219 h 3240592"/>
              <a:gd name="connsiteX136" fmla="*/ 534572 w 917721"/>
              <a:gd name="connsiteY136" fmla="*/ 989761 h 3240592"/>
              <a:gd name="connsiteX137" fmla="*/ 506437 w 917721"/>
              <a:gd name="connsiteY137" fmla="*/ 1144505 h 3240592"/>
              <a:gd name="connsiteX138" fmla="*/ 478302 w 917721"/>
              <a:gd name="connsiteY138" fmla="*/ 1214844 h 3240592"/>
              <a:gd name="connsiteX139" fmla="*/ 450166 w 917721"/>
              <a:gd name="connsiteY139" fmla="*/ 1341453 h 3240592"/>
              <a:gd name="connsiteX140" fmla="*/ 422031 w 917721"/>
              <a:gd name="connsiteY140" fmla="*/ 1453995 h 3240592"/>
              <a:gd name="connsiteX141" fmla="*/ 365760 w 917721"/>
              <a:gd name="connsiteY141" fmla="*/ 1636875 h 3240592"/>
              <a:gd name="connsiteX142" fmla="*/ 351692 w 917721"/>
              <a:gd name="connsiteY142" fmla="*/ 1693145 h 3240592"/>
              <a:gd name="connsiteX143" fmla="*/ 337625 w 917721"/>
              <a:gd name="connsiteY143" fmla="*/ 1904161 h 3240592"/>
              <a:gd name="connsiteX144" fmla="*/ 309489 w 917721"/>
              <a:gd name="connsiteY144" fmla="*/ 2030770 h 3240592"/>
              <a:gd name="connsiteX145" fmla="*/ 295422 w 917721"/>
              <a:gd name="connsiteY145" fmla="*/ 2171447 h 3240592"/>
              <a:gd name="connsiteX146" fmla="*/ 281354 w 917721"/>
              <a:gd name="connsiteY146" fmla="*/ 2227718 h 3240592"/>
              <a:gd name="connsiteX147" fmla="*/ 267286 w 917721"/>
              <a:gd name="connsiteY147" fmla="*/ 2354327 h 3240592"/>
              <a:gd name="connsiteX148" fmla="*/ 239151 w 917721"/>
              <a:gd name="connsiteY148" fmla="*/ 2509072 h 3240592"/>
              <a:gd name="connsiteX149" fmla="*/ 225083 w 917721"/>
              <a:gd name="connsiteY149" fmla="*/ 2593478 h 3240592"/>
              <a:gd name="connsiteX150" fmla="*/ 182880 w 917721"/>
              <a:gd name="connsiteY150" fmla="*/ 2748222 h 3240592"/>
              <a:gd name="connsiteX151" fmla="*/ 168812 w 917721"/>
              <a:gd name="connsiteY151" fmla="*/ 2804493 h 3240592"/>
              <a:gd name="connsiteX152" fmla="*/ 140677 w 917721"/>
              <a:gd name="connsiteY152" fmla="*/ 2888899 h 3240592"/>
              <a:gd name="connsiteX153" fmla="*/ 126609 w 917721"/>
              <a:gd name="connsiteY153" fmla="*/ 2931102 h 3240592"/>
              <a:gd name="connsiteX154" fmla="*/ 98474 w 917721"/>
              <a:gd name="connsiteY154" fmla="*/ 3001441 h 3240592"/>
              <a:gd name="connsiteX155" fmla="*/ 84406 w 917721"/>
              <a:gd name="connsiteY155" fmla="*/ 3057712 h 3240592"/>
              <a:gd name="connsiteX156" fmla="*/ 56271 w 917721"/>
              <a:gd name="connsiteY156" fmla="*/ 3142118 h 3240592"/>
              <a:gd name="connsiteX157" fmla="*/ 28136 w 917721"/>
              <a:gd name="connsiteY157" fmla="*/ 3240592 h 3240592"/>
              <a:gd name="connsiteX158" fmla="*/ 42203 w 917721"/>
              <a:gd name="connsiteY158" fmla="*/ 3113982 h 3240592"/>
              <a:gd name="connsiteX159" fmla="*/ 70339 w 917721"/>
              <a:gd name="connsiteY159" fmla="*/ 3001441 h 3240592"/>
              <a:gd name="connsiteX160" fmla="*/ 84406 w 917721"/>
              <a:gd name="connsiteY160" fmla="*/ 2832628 h 3240592"/>
              <a:gd name="connsiteX161" fmla="*/ 112542 w 917721"/>
              <a:gd name="connsiteY161" fmla="*/ 2748222 h 3240592"/>
              <a:gd name="connsiteX162" fmla="*/ 126609 w 917721"/>
              <a:gd name="connsiteY162" fmla="*/ 2635681 h 3240592"/>
              <a:gd name="connsiteX163" fmla="*/ 140677 w 917721"/>
              <a:gd name="connsiteY163" fmla="*/ 2579410 h 3240592"/>
              <a:gd name="connsiteX164" fmla="*/ 182880 w 917721"/>
              <a:gd name="connsiteY164" fmla="*/ 2312124 h 3240592"/>
              <a:gd name="connsiteX165" fmla="*/ 196948 w 917721"/>
              <a:gd name="connsiteY165" fmla="*/ 2255853 h 3240592"/>
              <a:gd name="connsiteX166" fmla="*/ 211016 w 917721"/>
              <a:gd name="connsiteY166" fmla="*/ 2157379 h 3240592"/>
              <a:gd name="connsiteX167" fmla="*/ 281354 w 917721"/>
              <a:gd name="connsiteY167" fmla="*/ 1974499 h 3240592"/>
              <a:gd name="connsiteX168" fmla="*/ 309489 w 917721"/>
              <a:gd name="connsiteY168" fmla="*/ 1861958 h 3240592"/>
              <a:gd name="connsiteX169" fmla="*/ 365760 w 917721"/>
              <a:gd name="connsiteY169" fmla="*/ 1707213 h 3240592"/>
              <a:gd name="connsiteX170" fmla="*/ 379828 w 917721"/>
              <a:gd name="connsiteY170" fmla="*/ 1650942 h 3240592"/>
              <a:gd name="connsiteX171" fmla="*/ 393896 w 917721"/>
              <a:gd name="connsiteY171" fmla="*/ 1608739 h 3240592"/>
              <a:gd name="connsiteX172" fmla="*/ 422031 w 917721"/>
              <a:gd name="connsiteY172" fmla="*/ 1453995 h 3240592"/>
              <a:gd name="connsiteX173" fmla="*/ 450166 w 917721"/>
              <a:gd name="connsiteY173" fmla="*/ 1299250 h 3240592"/>
              <a:gd name="connsiteX174" fmla="*/ 492369 w 917721"/>
              <a:gd name="connsiteY174" fmla="*/ 947558 h 3240592"/>
              <a:gd name="connsiteX175" fmla="*/ 506437 w 917721"/>
              <a:gd name="connsiteY175" fmla="*/ 891287 h 3240592"/>
              <a:gd name="connsiteX176" fmla="*/ 534572 w 917721"/>
              <a:gd name="connsiteY176" fmla="*/ 806881 h 3240592"/>
              <a:gd name="connsiteX177" fmla="*/ 562708 w 917721"/>
              <a:gd name="connsiteY177" fmla="*/ 694339 h 3240592"/>
              <a:gd name="connsiteX178" fmla="*/ 576776 w 917721"/>
              <a:gd name="connsiteY178" fmla="*/ 638068 h 3240592"/>
              <a:gd name="connsiteX179" fmla="*/ 604911 w 917721"/>
              <a:gd name="connsiteY179" fmla="*/ 553662 h 3240592"/>
              <a:gd name="connsiteX180" fmla="*/ 633046 w 917721"/>
              <a:gd name="connsiteY180" fmla="*/ 427053 h 3240592"/>
              <a:gd name="connsiteX181" fmla="*/ 647114 w 917721"/>
              <a:gd name="connsiteY181" fmla="*/ 370782 h 3240592"/>
              <a:gd name="connsiteX182" fmla="*/ 675249 w 917721"/>
              <a:gd name="connsiteY182" fmla="*/ 286376 h 3240592"/>
              <a:gd name="connsiteX183" fmla="*/ 703385 w 917721"/>
              <a:gd name="connsiteY183" fmla="*/ 497392 h 3240592"/>
              <a:gd name="connsiteX184" fmla="*/ 689317 w 917721"/>
              <a:gd name="connsiteY184" fmla="*/ 835016 h 3240592"/>
              <a:gd name="connsiteX185" fmla="*/ 647114 w 917721"/>
              <a:gd name="connsiteY185" fmla="*/ 1017896 h 3240592"/>
              <a:gd name="connsiteX186" fmla="*/ 590843 w 917721"/>
              <a:gd name="connsiteY186" fmla="*/ 1271115 h 3240592"/>
              <a:gd name="connsiteX187" fmla="*/ 562708 w 917721"/>
              <a:gd name="connsiteY187" fmla="*/ 1383656 h 3240592"/>
              <a:gd name="connsiteX188" fmla="*/ 548640 w 917721"/>
              <a:gd name="connsiteY188" fmla="*/ 1425859 h 3240592"/>
              <a:gd name="connsiteX189" fmla="*/ 534572 w 917721"/>
              <a:gd name="connsiteY189" fmla="*/ 1538401 h 3240592"/>
              <a:gd name="connsiteX190" fmla="*/ 520505 w 917721"/>
              <a:gd name="connsiteY190" fmla="*/ 1580604 h 3240592"/>
              <a:gd name="connsiteX191" fmla="*/ 492369 w 917721"/>
              <a:gd name="connsiteY191" fmla="*/ 1679078 h 3240592"/>
              <a:gd name="connsiteX192" fmla="*/ 464234 w 917721"/>
              <a:gd name="connsiteY192" fmla="*/ 2016702 h 3240592"/>
              <a:gd name="connsiteX193" fmla="*/ 436099 w 917721"/>
              <a:gd name="connsiteY193" fmla="*/ 2143312 h 3240592"/>
              <a:gd name="connsiteX194" fmla="*/ 407963 w 917721"/>
              <a:gd name="connsiteY194" fmla="*/ 2354327 h 3240592"/>
              <a:gd name="connsiteX195" fmla="*/ 393896 w 917721"/>
              <a:gd name="connsiteY195" fmla="*/ 2452801 h 3240592"/>
              <a:gd name="connsiteX196" fmla="*/ 309489 w 917721"/>
              <a:gd name="connsiteY196" fmla="*/ 2734155 h 3240592"/>
              <a:gd name="connsiteX197" fmla="*/ 295422 w 917721"/>
              <a:gd name="connsiteY197" fmla="*/ 2818561 h 3240592"/>
              <a:gd name="connsiteX198" fmla="*/ 267286 w 917721"/>
              <a:gd name="connsiteY198" fmla="*/ 2902967 h 3240592"/>
              <a:gd name="connsiteX199" fmla="*/ 253219 w 917721"/>
              <a:gd name="connsiteY199" fmla="*/ 2973305 h 3240592"/>
              <a:gd name="connsiteX200" fmla="*/ 239151 w 917721"/>
              <a:gd name="connsiteY200" fmla="*/ 3029576 h 3240592"/>
              <a:gd name="connsiteX201" fmla="*/ 211016 w 917721"/>
              <a:gd name="connsiteY201" fmla="*/ 3156185 h 3240592"/>
              <a:gd name="connsiteX202" fmla="*/ 182880 w 917721"/>
              <a:gd name="connsiteY202" fmla="*/ 3184321 h 3240592"/>
              <a:gd name="connsiteX203" fmla="*/ 225083 w 917721"/>
              <a:gd name="connsiteY203" fmla="*/ 2874832 h 3240592"/>
              <a:gd name="connsiteX204" fmla="*/ 281354 w 917721"/>
              <a:gd name="connsiteY204" fmla="*/ 2691952 h 3240592"/>
              <a:gd name="connsiteX205" fmla="*/ 309489 w 917721"/>
              <a:gd name="connsiteY205" fmla="*/ 2298056 h 3240592"/>
              <a:gd name="connsiteX206" fmla="*/ 323557 w 917721"/>
              <a:gd name="connsiteY206" fmla="*/ 2199582 h 3240592"/>
              <a:gd name="connsiteX207" fmla="*/ 337625 w 917721"/>
              <a:gd name="connsiteY207" fmla="*/ 2157379 h 3240592"/>
              <a:gd name="connsiteX208" fmla="*/ 351692 w 917721"/>
              <a:gd name="connsiteY208" fmla="*/ 2101108 h 3240592"/>
              <a:gd name="connsiteX209" fmla="*/ 365760 w 917721"/>
              <a:gd name="connsiteY209" fmla="*/ 1918228 h 3240592"/>
              <a:gd name="connsiteX210" fmla="*/ 393896 w 917721"/>
              <a:gd name="connsiteY210" fmla="*/ 1833822 h 3240592"/>
              <a:gd name="connsiteX211" fmla="*/ 407963 w 917721"/>
              <a:gd name="connsiteY211" fmla="*/ 1650942 h 3240592"/>
              <a:gd name="connsiteX212" fmla="*/ 436099 w 917721"/>
              <a:gd name="connsiteY212" fmla="*/ 1566536 h 3240592"/>
              <a:gd name="connsiteX213" fmla="*/ 464234 w 917721"/>
              <a:gd name="connsiteY213" fmla="*/ 1411792 h 3240592"/>
              <a:gd name="connsiteX214" fmla="*/ 492369 w 917721"/>
              <a:gd name="connsiteY214" fmla="*/ 1327385 h 3240592"/>
              <a:gd name="connsiteX215" fmla="*/ 520505 w 917721"/>
              <a:gd name="connsiteY215" fmla="*/ 1214844 h 3240592"/>
              <a:gd name="connsiteX216" fmla="*/ 548640 w 917721"/>
              <a:gd name="connsiteY216" fmla="*/ 863152 h 3240592"/>
              <a:gd name="connsiteX217" fmla="*/ 576776 w 917721"/>
              <a:gd name="connsiteY217" fmla="*/ 778745 h 3240592"/>
              <a:gd name="connsiteX218" fmla="*/ 590843 w 917721"/>
              <a:gd name="connsiteY218" fmla="*/ 736542 h 3240592"/>
              <a:gd name="connsiteX219" fmla="*/ 604911 w 917721"/>
              <a:gd name="connsiteY219" fmla="*/ 694339 h 3240592"/>
              <a:gd name="connsiteX220" fmla="*/ 618979 w 917721"/>
              <a:gd name="connsiteY220" fmla="*/ 595865 h 3240592"/>
              <a:gd name="connsiteX221" fmla="*/ 633046 w 917721"/>
              <a:gd name="connsiteY221" fmla="*/ 511459 h 3240592"/>
              <a:gd name="connsiteX222" fmla="*/ 689317 w 917721"/>
              <a:gd name="connsiteY222" fmla="*/ 272308 h 3240592"/>
              <a:gd name="connsiteX223" fmla="*/ 731520 w 917721"/>
              <a:gd name="connsiteY223" fmla="*/ 173835 h 3240592"/>
              <a:gd name="connsiteX224" fmla="*/ 759656 w 917721"/>
              <a:gd name="connsiteY224" fmla="*/ 201970 h 3240592"/>
              <a:gd name="connsiteX225" fmla="*/ 731520 w 917721"/>
              <a:gd name="connsiteY225" fmla="*/ 412985 h 3240592"/>
              <a:gd name="connsiteX226" fmla="*/ 717452 w 917721"/>
              <a:gd name="connsiteY226" fmla="*/ 469256 h 3240592"/>
              <a:gd name="connsiteX227" fmla="*/ 703385 w 917721"/>
              <a:gd name="connsiteY227" fmla="*/ 539595 h 3240592"/>
              <a:gd name="connsiteX228" fmla="*/ 675249 w 917721"/>
              <a:gd name="connsiteY228" fmla="*/ 849084 h 3240592"/>
              <a:gd name="connsiteX229" fmla="*/ 647114 w 917721"/>
              <a:gd name="connsiteY229" fmla="*/ 975693 h 3240592"/>
              <a:gd name="connsiteX230" fmla="*/ 618979 w 917721"/>
              <a:gd name="connsiteY230" fmla="*/ 1017896 h 3240592"/>
              <a:gd name="connsiteX231" fmla="*/ 590843 w 917721"/>
              <a:gd name="connsiteY231" fmla="*/ 1200776 h 3240592"/>
              <a:gd name="connsiteX232" fmla="*/ 576776 w 917721"/>
              <a:gd name="connsiteY232" fmla="*/ 1242979 h 3240592"/>
              <a:gd name="connsiteX233" fmla="*/ 548640 w 917721"/>
              <a:gd name="connsiteY233" fmla="*/ 1411792 h 3240592"/>
              <a:gd name="connsiteX234" fmla="*/ 520505 w 917721"/>
              <a:gd name="connsiteY234" fmla="*/ 1510265 h 3240592"/>
              <a:gd name="connsiteX235" fmla="*/ 478302 w 917721"/>
              <a:gd name="connsiteY235" fmla="*/ 1721281 h 3240592"/>
              <a:gd name="connsiteX236" fmla="*/ 464234 w 917721"/>
              <a:gd name="connsiteY236" fmla="*/ 1791619 h 3240592"/>
              <a:gd name="connsiteX237" fmla="*/ 436099 w 917721"/>
              <a:gd name="connsiteY237" fmla="*/ 1876025 h 3240592"/>
              <a:gd name="connsiteX238" fmla="*/ 422031 w 917721"/>
              <a:gd name="connsiteY238" fmla="*/ 1918228 h 3240592"/>
              <a:gd name="connsiteX239" fmla="*/ 393896 w 917721"/>
              <a:gd name="connsiteY239" fmla="*/ 2030770 h 3240592"/>
              <a:gd name="connsiteX240" fmla="*/ 365760 w 917721"/>
              <a:gd name="connsiteY240" fmla="*/ 2087041 h 3240592"/>
              <a:gd name="connsiteX241" fmla="*/ 351692 w 917721"/>
              <a:gd name="connsiteY241" fmla="*/ 2424665 h 3240592"/>
              <a:gd name="connsiteX242" fmla="*/ 323557 w 917721"/>
              <a:gd name="connsiteY242" fmla="*/ 2551275 h 3240592"/>
              <a:gd name="connsiteX243" fmla="*/ 309489 w 917721"/>
              <a:gd name="connsiteY243" fmla="*/ 2720087 h 3240592"/>
              <a:gd name="connsiteX244" fmla="*/ 281354 w 917721"/>
              <a:gd name="connsiteY244" fmla="*/ 2931102 h 3240592"/>
              <a:gd name="connsiteX245" fmla="*/ 309489 w 917721"/>
              <a:gd name="connsiteY245" fmla="*/ 2888899 h 3240592"/>
              <a:gd name="connsiteX246" fmla="*/ 337625 w 917721"/>
              <a:gd name="connsiteY246" fmla="*/ 2790425 h 3240592"/>
              <a:gd name="connsiteX247" fmla="*/ 351692 w 917721"/>
              <a:gd name="connsiteY247" fmla="*/ 2734155 h 3240592"/>
              <a:gd name="connsiteX248" fmla="*/ 365760 w 917721"/>
              <a:gd name="connsiteY248" fmla="*/ 2691952 h 3240592"/>
              <a:gd name="connsiteX249" fmla="*/ 379828 w 917721"/>
              <a:gd name="connsiteY249" fmla="*/ 2635681 h 3240592"/>
              <a:gd name="connsiteX250" fmla="*/ 393896 w 917721"/>
              <a:gd name="connsiteY250" fmla="*/ 2593478 h 3240592"/>
              <a:gd name="connsiteX251" fmla="*/ 407963 w 917721"/>
              <a:gd name="connsiteY251" fmla="*/ 2523139 h 3240592"/>
              <a:gd name="connsiteX252" fmla="*/ 422031 w 917721"/>
              <a:gd name="connsiteY252" fmla="*/ 2466868 h 3240592"/>
              <a:gd name="connsiteX253" fmla="*/ 436099 w 917721"/>
              <a:gd name="connsiteY253" fmla="*/ 2354327 h 3240592"/>
              <a:gd name="connsiteX254" fmla="*/ 450166 w 917721"/>
              <a:gd name="connsiteY254" fmla="*/ 2312124 h 3240592"/>
              <a:gd name="connsiteX255" fmla="*/ 464234 w 917721"/>
              <a:gd name="connsiteY255" fmla="*/ 2227718 h 3240592"/>
              <a:gd name="connsiteX256" fmla="*/ 478302 w 917721"/>
              <a:gd name="connsiteY256" fmla="*/ 2185515 h 3240592"/>
              <a:gd name="connsiteX257" fmla="*/ 506437 w 917721"/>
              <a:gd name="connsiteY257" fmla="*/ 2030770 h 3240592"/>
              <a:gd name="connsiteX258" fmla="*/ 534572 w 917721"/>
              <a:gd name="connsiteY258" fmla="*/ 1918228 h 3240592"/>
              <a:gd name="connsiteX259" fmla="*/ 548640 w 917721"/>
              <a:gd name="connsiteY259" fmla="*/ 1679078 h 3240592"/>
              <a:gd name="connsiteX260" fmla="*/ 576776 w 917721"/>
              <a:gd name="connsiteY260" fmla="*/ 1580604 h 3240592"/>
              <a:gd name="connsiteX261" fmla="*/ 590843 w 917721"/>
              <a:gd name="connsiteY261" fmla="*/ 1453995 h 3240592"/>
              <a:gd name="connsiteX262" fmla="*/ 604911 w 917721"/>
              <a:gd name="connsiteY262" fmla="*/ 1341453 h 3240592"/>
              <a:gd name="connsiteX263" fmla="*/ 618979 w 917721"/>
              <a:gd name="connsiteY263" fmla="*/ 877219 h 3240592"/>
              <a:gd name="connsiteX264" fmla="*/ 633046 w 917721"/>
              <a:gd name="connsiteY264" fmla="*/ 835016 h 3240592"/>
              <a:gd name="connsiteX265" fmla="*/ 675249 w 917721"/>
              <a:gd name="connsiteY265" fmla="*/ 694339 h 3240592"/>
              <a:gd name="connsiteX266" fmla="*/ 703385 w 917721"/>
              <a:gd name="connsiteY266" fmla="*/ 652136 h 3240592"/>
              <a:gd name="connsiteX267" fmla="*/ 717452 w 917721"/>
              <a:gd name="connsiteY267" fmla="*/ 609933 h 3240592"/>
              <a:gd name="connsiteX268" fmla="*/ 731520 w 917721"/>
              <a:gd name="connsiteY268" fmla="*/ 539595 h 3240592"/>
              <a:gd name="connsiteX269" fmla="*/ 745588 w 917721"/>
              <a:gd name="connsiteY269" fmla="*/ 483324 h 3240592"/>
              <a:gd name="connsiteX270" fmla="*/ 759656 w 917721"/>
              <a:gd name="connsiteY270" fmla="*/ 286376 h 3240592"/>
              <a:gd name="connsiteX271" fmla="*/ 787791 w 917721"/>
              <a:gd name="connsiteY271" fmla="*/ 244173 h 3240592"/>
              <a:gd name="connsiteX272" fmla="*/ 773723 w 917721"/>
              <a:gd name="connsiteY272" fmla="*/ 511459 h 3240592"/>
              <a:gd name="connsiteX273" fmla="*/ 759656 w 917721"/>
              <a:gd name="connsiteY273" fmla="*/ 624001 h 3240592"/>
              <a:gd name="connsiteX274" fmla="*/ 745588 w 917721"/>
              <a:gd name="connsiteY274" fmla="*/ 820948 h 3240592"/>
              <a:gd name="connsiteX275" fmla="*/ 731520 w 917721"/>
              <a:gd name="connsiteY275" fmla="*/ 905355 h 3240592"/>
              <a:gd name="connsiteX276" fmla="*/ 703385 w 917721"/>
              <a:gd name="connsiteY276" fmla="*/ 1017896 h 3240592"/>
              <a:gd name="connsiteX277" fmla="*/ 689317 w 917721"/>
              <a:gd name="connsiteY277" fmla="*/ 1116370 h 3240592"/>
              <a:gd name="connsiteX278" fmla="*/ 675249 w 917721"/>
              <a:gd name="connsiteY278" fmla="*/ 1172641 h 3240592"/>
              <a:gd name="connsiteX279" fmla="*/ 661182 w 917721"/>
              <a:gd name="connsiteY279" fmla="*/ 1242979 h 3240592"/>
              <a:gd name="connsiteX280" fmla="*/ 647114 w 917721"/>
              <a:gd name="connsiteY280" fmla="*/ 1285182 h 3240592"/>
              <a:gd name="connsiteX281" fmla="*/ 604911 w 917721"/>
              <a:gd name="connsiteY281" fmla="*/ 1468062 h 3240592"/>
              <a:gd name="connsiteX282" fmla="*/ 590843 w 917721"/>
              <a:gd name="connsiteY282" fmla="*/ 1524333 h 3240592"/>
              <a:gd name="connsiteX283" fmla="*/ 576776 w 917721"/>
              <a:gd name="connsiteY283" fmla="*/ 1622807 h 3240592"/>
              <a:gd name="connsiteX284" fmla="*/ 562708 w 917721"/>
              <a:gd name="connsiteY284" fmla="*/ 1861958 h 3240592"/>
              <a:gd name="connsiteX285" fmla="*/ 548640 w 917721"/>
              <a:gd name="connsiteY285" fmla="*/ 1960432 h 3240592"/>
              <a:gd name="connsiteX286" fmla="*/ 520505 w 917721"/>
              <a:gd name="connsiteY286" fmla="*/ 2157379 h 3240592"/>
              <a:gd name="connsiteX287" fmla="*/ 506437 w 917721"/>
              <a:gd name="connsiteY287" fmla="*/ 2227718 h 3240592"/>
              <a:gd name="connsiteX288" fmla="*/ 492369 w 917721"/>
              <a:gd name="connsiteY288" fmla="*/ 2283988 h 3240592"/>
              <a:gd name="connsiteX289" fmla="*/ 464234 w 917721"/>
              <a:gd name="connsiteY289" fmla="*/ 2466868 h 3240592"/>
              <a:gd name="connsiteX290" fmla="*/ 450166 w 917721"/>
              <a:gd name="connsiteY290" fmla="*/ 2509072 h 3240592"/>
              <a:gd name="connsiteX291" fmla="*/ 422031 w 917721"/>
              <a:gd name="connsiteY291" fmla="*/ 2691952 h 3240592"/>
              <a:gd name="connsiteX292" fmla="*/ 393896 w 917721"/>
              <a:gd name="connsiteY292" fmla="*/ 2917035 h 3240592"/>
              <a:gd name="connsiteX293" fmla="*/ 379828 w 917721"/>
              <a:gd name="connsiteY293" fmla="*/ 2874832 h 3240592"/>
              <a:gd name="connsiteX294" fmla="*/ 407963 w 917721"/>
              <a:gd name="connsiteY294" fmla="*/ 2790425 h 3240592"/>
              <a:gd name="connsiteX295" fmla="*/ 422031 w 917721"/>
              <a:gd name="connsiteY295" fmla="*/ 2734155 h 3240592"/>
              <a:gd name="connsiteX296" fmla="*/ 436099 w 917721"/>
              <a:gd name="connsiteY296" fmla="*/ 2649748 h 3240592"/>
              <a:gd name="connsiteX297" fmla="*/ 450166 w 917721"/>
              <a:gd name="connsiteY297" fmla="*/ 2579410 h 3240592"/>
              <a:gd name="connsiteX298" fmla="*/ 464234 w 917721"/>
              <a:gd name="connsiteY298" fmla="*/ 2495004 h 3240592"/>
              <a:gd name="connsiteX299" fmla="*/ 506437 w 917721"/>
              <a:gd name="connsiteY299" fmla="*/ 2354327 h 3240592"/>
              <a:gd name="connsiteX300" fmla="*/ 520505 w 917721"/>
              <a:gd name="connsiteY300" fmla="*/ 2269921 h 3240592"/>
              <a:gd name="connsiteX301" fmla="*/ 534572 w 917721"/>
              <a:gd name="connsiteY301" fmla="*/ 2227718 h 3240592"/>
              <a:gd name="connsiteX302" fmla="*/ 562708 w 917721"/>
              <a:gd name="connsiteY302" fmla="*/ 2129244 h 3240592"/>
              <a:gd name="connsiteX303" fmla="*/ 590843 w 917721"/>
              <a:gd name="connsiteY303" fmla="*/ 1974499 h 3240592"/>
              <a:gd name="connsiteX304" fmla="*/ 618979 w 917721"/>
              <a:gd name="connsiteY304" fmla="*/ 1918228 h 3240592"/>
              <a:gd name="connsiteX305" fmla="*/ 647114 w 917721"/>
              <a:gd name="connsiteY305" fmla="*/ 1791619 h 3240592"/>
              <a:gd name="connsiteX306" fmla="*/ 661182 w 917721"/>
              <a:gd name="connsiteY306" fmla="*/ 1693145 h 3240592"/>
              <a:gd name="connsiteX307" fmla="*/ 689317 w 917721"/>
              <a:gd name="connsiteY307" fmla="*/ 1608739 h 3240592"/>
              <a:gd name="connsiteX308" fmla="*/ 717452 w 917721"/>
              <a:gd name="connsiteY308" fmla="*/ 1496198 h 3240592"/>
              <a:gd name="connsiteX309" fmla="*/ 745588 w 917721"/>
              <a:gd name="connsiteY309" fmla="*/ 1411792 h 3240592"/>
              <a:gd name="connsiteX310" fmla="*/ 759656 w 917721"/>
              <a:gd name="connsiteY310" fmla="*/ 1285182 h 3240592"/>
              <a:gd name="connsiteX311" fmla="*/ 773723 w 917721"/>
              <a:gd name="connsiteY311" fmla="*/ 1130438 h 3240592"/>
              <a:gd name="connsiteX312" fmla="*/ 787791 w 917721"/>
              <a:gd name="connsiteY312" fmla="*/ 1046032 h 3240592"/>
              <a:gd name="connsiteX313" fmla="*/ 801859 w 917721"/>
              <a:gd name="connsiteY313" fmla="*/ 806881 h 3240592"/>
              <a:gd name="connsiteX314" fmla="*/ 815926 w 917721"/>
              <a:gd name="connsiteY314" fmla="*/ 722475 h 3240592"/>
              <a:gd name="connsiteX315" fmla="*/ 858129 w 917721"/>
              <a:gd name="connsiteY315" fmla="*/ 356715 h 3240592"/>
              <a:gd name="connsiteX316" fmla="*/ 858129 w 917721"/>
              <a:gd name="connsiteY316" fmla="*/ 356715 h 3240592"/>
              <a:gd name="connsiteX317" fmla="*/ 900332 w 917721"/>
              <a:gd name="connsiteY317" fmla="*/ 216038 h 3240592"/>
              <a:gd name="connsiteX318" fmla="*/ 886265 w 917721"/>
              <a:gd name="connsiteY318" fmla="*/ 33158 h 3240592"/>
              <a:gd name="connsiteX319" fmla="*/ 858129 w 917721"/>
              <a:gd name="connsiteY319" fmla="*/ 145699 h 3240592"/>
              <a:gd name="connsiteX320" fmla="*/ 844062 w 917721"/>
              <a:gd name="connsiteY320" fmla="*/ 201970 h 3240592"/>
              <a:gd name="connsiteX321" fmla="*/ 829994 w 917721"/>
              <a:gd name="connsiteY321" fmla="*/ 244173 h 3240592"/>
              <a:gd name="connsiteX322" fmla="*/ 801859 w 917721"/>
              <a:gd name="connsiteY322" fmla="*/ 356715 h 3240592"/>
              <a:gd name="connsiteX323" fmla="*/ 787791 w 917721"/>
              <a:gd name="connsiteY323" fmla="*/ 483324 h 3240592"/>
              <a:gd name="connsiteX324" fmla="*/ 773723 w 917721"/>
              <a:gd name="connsiteY324" fmla="*/ 553662 h 3240592"/>
              <a:gd name="connsiteX325" fmla="*/ 759656 w 917721"/>
              <a:gd name="connsiteY325" fmla="*/ 638068 h 3240592"/>
              <a:gd name="connsiteX326" fmla="*/ 745588 w 917721"/>
              <a:gd name="connsiteY326" fmla="*/ 835016 h 3240592"/>
              <a:gd name="connsiteX327" fmla="*/ 731520 w 917721"/>
              <a:gd name="connsiteY327" fmla="*/ 891287 h 3240592"/>
              <a:gd name="connsiteX328" fmla="*/ 717452 w 917721"/>
              <a:gd name="connsiteY328" fmla="*/ 989761 h 3240592"/>
              <a:gd name="connsiteX329" fmla="*/ 703385 w 917721"/>
              <a:gd name="connsiteY329" fmla="*/ 1046032 h 3240592"/>
              <a:gd name="connsiteX330" fmla="*/ 689317 w 917721"/>
              <a:gd name="connsiteY330" fmla="*/ 1158573 h 3240592"/>
              <a:gd name="connsiteX331" fmla="*/ 661182 w 917721"/>
              <a:gd name="connsiteY331" fmla="*/ 1257047 h 3240592"/>
              <a:gd name="connsiteX332" fmla="*/ 647114 w 917721"/>
              <a:gd name="connsiteY332" fmla="*/ 1369588 h 3240592"/>
              <a:gd name="connsiteX333" fmla="*/ 633046 w 917721"/>
              <a:gd name="connsiteY333" fmla="*/ 1411792 h 3240592"/>
              <a:gd name="connsiteX334" fmla="*/ 604911 w 917721"/>
              <a:gd name="connsiteY334" fmla="*/ 1510265 h 3240592"/>
              <a:gd name="connsiteX335" fmla="*/ 576776 w 917721"/>
              <a:gd name="connsiteY335" fmla="*/ 1566536 h 3240592"/>
              <a:gd name="connsiteX336" fmla="*/ 562708 w 917721"/>
              <a:gd name="connsiteY336" fmla="*/ 1693145 h 3240592"/>
              <a:gd name="connsiteX337" fmla="*/ 534572 w 917721"/>
              <a:gd name="connsiteY337" fmla="*/ 1791619 h 3240592"/>
              <a:gd name="connsiteX338" fmla="*/ 520505 w 917721"/>
              <a:gd name="connsiteY338" fmla="*/ 1847890 h 3240592"/>
              <a:gd name="connsiteX339" fmla="*/ 506437 w 917721"/>
              <a:gd name="connsiteY339" fmla="*/ 1890093 h 3240592"/>
              <a:gd name="connsiteX340" fmla="*/ 492369 w 917721"/>
              <a:gd name="connsiteY340" fmla="*/ 1946364 h 3240592"/>
              <a:gd name="connsiteX341" fmla="*/ 478302 w 917721"/>
              <a:gd name="connsiteY341" fmla="*/ 1988567 h 3240592"/>
              <a:gd name="connsiteX342" fmla="*/ 464234 w 917721"/>
              <a:gd name="connsiteY342" fmla="*/ 2058905 h 3240592"/>
              <a:gd name="connsiteX343" fmla="*/ 450166 w 917721"/>
              <a:gd name="connsiteY343" fmla="*/ 2115176 h 3240592"/>
              <a:gd name="connsiteX344" fmla="*/ 436099 w 917721"/>
              <a:gd name="connsiteY344" fmla="*/ 2466868 h 3240592"/>
              <a:gd name="connsiteX345" fmla="*/ 422031 w 917721"/>
              <a:gd name="connsiteY345" fmla="*/ 2537207 h 3240592"/>
              <a:gd name="connsiteX346" fmla="*/ 436099 w 917721"/>
              <a:gd name="connsiteY346" fmla="*/ 2917035 h 3240592"/>
              <a:gd name="connsiteX347" fmla="*/ 464234 w 917721"/>
              <a:gd name="connsiteY347" fmla="*/ 2874832 h 3240592"/>
              <a:gd name="connsiteX348" fmla="*/ 506437 w 917721"/>
              <a:gd name="connsiteY348" fmla="*/ 2748222 h 3240592"/>
              <a:gd name="connsiteX349" fmla="*/ 520505 w 917721"/>
              <a:gd name="connsiteY349" fmla="*/ 2635681 h 3240592"/>
              <a:gd name="connsiteX350" fmla="*/ 548640 w 917721"/>
              <a:gd name="connsiteY350" fmla="*/ 2551275 h 3240592"/>
              <a:gd name="connsiteX351" fmla="*/ 576776 w 917721"/>
              <a:gd name="connsiteY351" fmla="*/ 2354327 h 3240592"/>
              <a:gd name="connsiteX352" fmla="*/ 618979 w 917721"/>
              <a:gd name="connsiteY352" fmla="*/ 1890093 h 3240592"/>
              <a:gd name="connsiteX353" fmla="*/ 633046 w 917721"/>
              <a:gd name="connsiteY353" fmla="*/ 1833822 h 3240592"/>
              <a:gd name="connsiteX354" fmla="*/ 647114 w 917721"/>
              <a:gd name="connsiteY354" fmla="*/ 1679078 h 3240592"/>
              <a:gd name="connsiteX355" fmla="*/ 661182 w 917721"/>
              <a:gd name="connsiteY355" fmla="*/ 1636875 h 3240592"/>
              <a:gd name="connsiteX356" fmla="*/ 675249 w 917721"/>
              <a:gd name="connsiteY356" fmla="*/ 1552468 h 3240592"/>
              <a:gd name="connsiteX357" fmla="*/ 689317 w 917721"/>
              <a:gd name="connsiteY357" fmla="*/ 1482130 h 3240592"/>
              <a:gd name="connsiteX358" fmla="*/ 703385 w 917721"/>
              <a:gd name="connsiteY358" fmla="*/ 1271115 h 3240592"/>
              <a:gd name="connsiteX359" fmla="*/ 717452 w 917721"/>
              <a:gd name="connsiteY359" fmla="*/ 1200776 h 3240592"/>
              <a:gd name="connsiteX360" fmla="*/ 731520 w 917721"/>
              <a:gd name="connsiteY360" fmla="*/ 1046032 h 3240592"/>
              <a:gd name="connsiteX361" fmla="*/ 759656 w 917721"/>
              <a:gd name="connsiteY361" fmla="*/ 961625 h 3240592"/>
              <a:gd name="connsiteX362" fmla="*/ 773723 w 917721"/>
              <a:gd name="connsiteY362" fmla="*/ 919422 h 3240592"/>
              <a:gd name="connsiteX363" fmla="*/ 801859 w 917721"/>
              <a:gd name="connsiteY363" fmla="*/ 1031964 h 3240592"/>
              <a:gd name="connsiteX364" fmla="*/ 787791 w 917721"/>
              <a:gd name="connsiteY364" fmla="*/ 1257047 h 3240592"/>
              <a:gd name="connsiteX365" fmla="*/ 773723 w 917721"/>
              <a:gd name="connsiteY365" fmla="*/ 1299250 h 3240592"/>
              <a:gd name="connsiteX366" fmla="*/ 759656 w 917721"/>
              <a:gd name="connsiteY366" fmla="*/ 1355521 h 3240592"/>
              <a:gd name="connsiteX367" fmla="*/ 745588 w 917721"/>
              <a:gd name="connsiteY367" fmla="*/ 1510265 h 3240592"/>
              <a:gd name="connsiteX368" fmla="*/ 731520 w 917721"/>
              <a:gd name="connsiteY368" fmla="*/ 1566536 h 3240592"/>
              <a:gd name="connsiteX369" fmla="*/ 717452 w 917721"/>
              <a:gd name="connsiteY369" fmla="*/ 1693145 h 3240592"/>
              <a:gd name="connsiteX370" fmla="*/ 703385 w 917721"/>
              <a:gd name="connsiteY370" fmla="*/ 1735348 h 3240592"/>
              <a:gd name="connsiteX371" fmla="*/ 689317 w 917721"/>
              <a:gd name="connsiteY371" fmla="*/ 1819755 h 3240592"/>
              <a:gd name="connsiteX372" fmla="*/ 675249 w 917721"/>
              <a:gd name="connsiteY372" fmla="*/ 1890093 h 3240592"/>
              <a:gd name="connsiteX373" fmla="*/ 647114 w 917721"/>
              <a:gd name="connsiteY373" fmla="*/ 2044838 h 3240592"/>
              <a:gd name="connsiteX374" fmla="*/ 633046 w 917721"/>
              <a:gd name="connsiteY374" fmla="*/ 2326192 h 3240592"/>
              <a:gd name="connsiteX375" fmla="*/ 604911 w 917721"/>
              <a:gd name="connsiteY375" fmla="*/ 2466868 h 3240592"/>
              <a:gd name="connsiteX376" fmla="*/ 576776 w 917721"/>
              <a:gd name="connsiteY376" fmla="*/ 2706019 h 3240592"/>
              <a:gd name="connsiteX377" fmla="*/ 548640 w 917721"/>
              <a:gd name="connsiteY377" fmla="*/ 2790425 h 3240592"/>
              <a:gd name="connsiteX378" fmla="*/ 576776 w 917721"/>
              <a:gd name="connsiteY378" fmla="*/ 2607545 h 3240592"/>
              <a:gd name="connsiteX379" fmla="*/ 590843 w 917721"/>
              <a:gd name="connsiteY379" fmla="*/ 2537207 h 3240592"/>
              <a:gd name="connsiteX380" fmla="*/ 618979 w 917721"/>
              <a:gd name="connsiteY380" fmla="*/ 2438733 h 3240592"/>
              <a:gd name="connsiteX381" fmla="*/ 647114 w 917721"/>
              <a:gd name="connsiteY381" fmla="*/ 2227718 h 3240592"/>
              <a:gd name="connsiteX382" fmla="*/ 661182 w 917721"/>
              <a:gd name="connsiteY382" fmla="*/ 2143312 h 3240592"/>
              <a:gd name="connsiteX383" fmla="*/ 675249 w 917721"/>
              <a:gd name="connsiteY383" fmla="*/ 2101108 h 3240592"/>
              <a:gd name="connsiteX384" fmla="*/ 689317 w 917721"/>
              <a:gd name="connsiteY384" fmla="*/ 1946364 h 3240592"/>
              <a:gd name="connsiteX385" fmla="*/ 717452 w 917721"/>
              <a:gd name="connsiteY385" fmla="*/ 1861958 h 3240592"/>
              <a:gd name="connsiteX386" fmla="*/ 731520 w 917721"/>
              <a:gd name="connsiteY386" fmla="*/ 1805687 h 3240592"/>
              <a:gd name="connsiteX387" fmla="*/ 759656 w 917721"/>
              <a:gd name="connsiteY387" fmla="*/ 1355521 h 3240592"/>
              <a:gd name="connsiteX388" fmla="*/ 773723 w 917721"/>
              <a:gd name="connsiteY388" fmla="*/ 1271115 h 3240592"/>
              <a:gd name="connsiteX389" fmla="*/ 801859 w 917721"/>
              <a:gd name="connsiteY389" fmla="*/ 1130438 h 3240592"/>
              <a:gd name="connsiteX390" fmla="*/ 815926 w 917721"/>
              <a:gd name="connsiteY390" fmla="*/ 961625 h 3240592"/>
              <a:gd name="connsiteX391" fmla="*/ 829994 w 917721"/>
              <a:gd name="connsiteY391" fmla="*/ 666204 h 3240592"/>
              <a:gd name="connsiteX392" fmla="*/ 844062 w 917721"/>
              <a:gd name="connsiteY392" fmla="*/ 624001 h 3240592"/>
              <a:gd name="connsiteX393" fmla="*/ 858129 w 917721"/>
              <a:gd name="connsiteY393" fmla="*/ 553662 h 3240592"/>
              <a:gd name="connsiteX394" fmla="*/ 844062 w 917721"/>
              <a:gd name="connsiteY394" fmla="*/ 863152 h 3240592"/>
              <a:gd name="connsiteX395" fmla="*/ 858129 w 917721"/>
              <a:gd name="connsiteY395" fmla="*/ 694339 h 3240592"/>
              <a:gd name="connsiteX396" fmla="*/ 872197 w 917721"/>
              <a:gd name="connsiteY396" fmla="*/ 638068 h 3240592"/>
              <a:gd name="connsiteX397" fmla="*/ 886265 w 917721"/>
              <a:gd name="connsiteY397" fmla="*/ 567730 h 3240592"/>
              <a:gd name="connsiteX398" fmla="*/ 900332 w 917721"/>
              <a:gd name="connsiteY398" fmla="*/ 412985 h 3240592"/>
              <a:gd name="connsiteX399" fmla="*/ 886265 w 917721"/>
              <a:gd name="connsiteY399" fmla="*/ 778745 h 3240592"/>
              <a:gd name="connsiteX400" fmla="*/ 872197 w 917721"/>
              <a:gd name="connsiteY400" fmla="*/ 820948 h 3240592"/>
              <a:gd name="connsiteX401" fmla="*/ 844062 w 917721"/>
              <a:gd name="connsiteY401" fmla="*/ 919422 h 3240592"/>
              <a:gd name="connsiteX402" fmla="*/ 801859 w 917721"/>
              <a:gd name="connsiteY402" fmla="*/ 1186708 h 3240592"/>
              <a:gd name="connsiteX403" fmla="*/ 787791 w 917721"/>
              <a:gd name="connsiteY403" fmla="*/ 1861958 h 3240592"/>
              <a:gd name="connsiteX404" fmla="*/ 773723 w 917721"/>
              <a:gd name="connsiteY404" fmla="*/ 1918228 h 3240592"/>
              <a:gd name="connsiteX405" fmla="*/ 731520 w 917721"/>
              <a:gd name="connsiteY405" fmla="*/ 2072973 h 3240592"/>
              <a:gd name="connsiteX406" fmla="*/ 703385 w 917721"/>
              <a:gd name="connsiteY406" fmla="*/ 2213650 h 3240592"/>
              <a:gd name="connsiteX407" fmla="*/ 675249 w 917721"/>
              <a:gd name="connsiteY407" fmla="*/ 2269921 h 3240592"/>
              <a:gd name="connsiteX408" fmla="*/ 647114 w 917721"/>
              <a:gd name="connsiteY408" fmla="*/ 2354327 h 3240592"/>
              <a:gd name="connsiteX409" fmla="*/ 633046 w 917721"/>
              <a:gd name="connsiteY409" fmla="*/ 2466868 h 3240592"/>
              <a:gd name="connsiteX410" fmla="*/ 661182 w 917721"/>
              <a:gd name="connsiteY410" fmla="*/ 2776358 h 3240592"/>
              <a:gd name="connsiteX411" fmla="*/ 689317 w 917721"/>
              <a:gd name="connsiteY411" fmla="*/ 2452801 h 3240592"/>
              <a:gd name="connsiteX412" fmla="*/ 717452 w 917721"/>
              <a:gd name="connsiteY412" fmla="*/ 2326192 h 3240592"/>
              <a:gd name="connsiteX413" fmla="*/ 745588 w 917721"/>
              <a:gd name="connsiteY413" fmla="*/ 2199582 h 3240592"/>
              <a:gd name="connsiteX414" fmla="*/ 759656 w 917721"/>
              <a:gd name="connsiteY414" fmla="*/ 2087041 h 3240592"/>
              <a:gd name="connsiteX415" fmla="*/ 773723 w 917721"/>
              <a:gd name="connsiteY415" fmla="*/ 2044838 h 3240592"/>
              <a:gd name="connsiteX416" fmla="*/ 787791 w 917721"/>
              <a:gd name="connsiteY416" fmla="*/ 1988567 h 3240592"/>
              <a:gd name="connsiteX417" fmla="*/ 801859 w 917721"/>
              <a:gd name="connsiteY417" fmla="*/ 1946364 h 3240592"/>
              <a:gd name="connsiteX418" fmla="*/ 815926 w 917721"/>
              <a:gd name="connsiteY418" fmla="*/ 1876025 h 3240592"/>
              <a:gd name="connsiteX419" fmla="*/ 844062 w 917721"/>
              <a:gd name="connsiteY419" fmla="*/ 1791619 h 3240592"/>
              <a:gd name="connsiteX420" fmla="*/ 872197 w 917721"/>
              <a:gd name="connsiteY420" fmla="*/ 1693145 h 3240592"/>
              <a:gd name="connsiteX421" fmla="*/ 886265 w 917721"/>
              <a:gd name="connsiteY421" fmla="*/ 947558 h 3240592"/>
              <a:gd name="connsiteX422" fmla="*/ 900332 w 917721"/>
              <a:gd name="connsiteY422" fmla="*/ 820948 h 3240592"/>
              <a:gd name="connsiteX423" fmla="*/ 886265 w 917721"/>
              <a:gd name="connsiteY423" fmla="*/ 1144505 h 3240592"/>
              <a:gd name="connsiteX424" fmla="*/ 858129 w 917721"/>
              <a:gd name="connsiteY424" fmla="*/ 1257047 h 3240592"/>
              <a:gd name="connsiteX425" fmla="*/ 829994 w 917721"/>
              <a:gd name="connsiteY425" fmla="*/ 1411792 h 3240592"/>
              <a:gd name="connsiteX426" fmla="*/ 801859 w 917721"/>
              <a:gd name="connsiteY426" fmla="*/ 1608739 h 3240592"/>
              <a:gd name="connsiteX427" fmla="*/ 787791 w 917721"/>
              <a:gd name="connsiteY427" fmla="*/ 1679078 h 3240592"/>
              <a:gd name="connsiteX428" fmla="*/ 773723 w 917721"/>
              <a:gd name="connsiteY428" fmla="*/ 1833822 h 3240592"/>
              <a:gd name="connsiteX429" fmla="*/ 745588 w 917721"/>
              <a:gd name="connsiteY429" fmla="*/ 1974499 h 3240592"/>
              <a:gd name="connsiteX430" fmla="*/ 703385 w 917721"/>
              <a:gd name="connsiteY430" fmla="*/ 2607545 h 3240592"/>
              <a:gd name="connsiteX431" fmla="*/ 689317 w 917721"/>
              <a:gd name="connsiteY431" fmla="*/ 2649748 h 3240592"/>
              <a:gd name="connsiteX432" fmla="*/ 703385 w 917721"/>
              <a:gd name="connsiteY432" fmla="*/ 2480936 h 3240592"/>
              <a:gd name="connsiteX433" fmla="*/ 717452 w 917721"/>
              <a:gd name="connsiteY433" fmla="*/ 2438733 h 3240592"/>
              <a:gd name="connsiteX434" fmla="*/ 745588 w 917721"/>
              <a:gd name="connsiteY434" fmla="*/ 2340259 h 3240592"/>
              <a:gd name="connsiteX435" fmla="*/ 759656 w 917721"/>
              <a:gd name="connsiteY435" fmla="*/ 2241785 h 3240592"/>
              <a:gd name="connsiteX436" fmla="*/ 773723 w 917721"/>
              <a:gd name="connsiteY436" fmla="*/ 2129244 h 3240592"/>
              <a:gd name="connsiteX437" fmla="*/ 801859 w 917721"/>
              <a:gd name="connsiteY437" fmla="*/ 1960432 h 3240592"/>
              <a:gd name="connsiteX438" fmla="*/ 815926 w 917721"/>
              <a:gd name="connsiteY438" fmla="*/ 1876025 h 3240592"/>
              <a:gd name="connsiteX439" fmla="*/ 844062 w 917721"/>
              <a:gd name="connsiteY439" fmla="*/ 1735348 h 3240592"/>
              <a:gd name="connsiteX440" fmla="*/ 844062 w 917721"/>
              <a:gd name="connsiteY440" fmla="*/ 2115176 h 3240592"/>
              <a:gd name="connsiteX441" fmla="*/ 829994 w 917721"/>
              <a:gd name="connsiteY441" fmla="*/ 2241785 h 3240592"/>
              <a:gd name="connsiteX442" fmla="*/ 815926 w 917721"/>
              <a:gd name="connsiteY442" fmla="*/ 2283988 h 3240592"/>
              <a:gd name="connsiteX443" fmla="*/ 801859 w 917721"/>
              <a:gd name="connsiteY443" fmla="*/ 2340259 h 3240592"/>
              <a:gd name="connsiteX444" fmla="*/ 773723 w 917721"/>
              <a:gd name="connsiteY444" fmla="*/ 2480936 h 3240592"/>
              <a:gd name="connsiteX445" fmla="*/ 787791 w 917721"/>
              <a:gd name="connsiteY445" fmla="*/ 2593478 h 3240592"/>
              <a:gd name="connsiteX446" fmla="*/ 801859 w 917721"/>
              <a:gd name="connsiteY446" fmla="*/ 2537207 h 3240592"/>
              <a:gd name="connsiteX447" fmla="*/ 844062 w 917721"/>
              <a:gd name="connsiteY447" fmla="*/ 2368395 h 3240592"/>
              <a:gd name="connsiteX448" fmla="*/ 858129 w 917721"/>
              <a:gd name="connsiteY448" fmla="*/ 2326192 h 3240592"/>
              <a:gd name="connsiteX449" fmla="*/ 872197 w 917721"/>
              <a:gd name="connsiteY449" fmla="*/ 2199582 h 3240592"/>
              <a:gd name="connsiteX450" fmla="*/ 886265 w 917721"/>
              <a:gd name="connsiteY450" fmla="*/ 2157379 h 3240592"/>
              <a:gd name="connsiteX451" fmla="*/ 900332 w 917721"/>
              <a:gd name="connsiteY451" fmla="*/ 2466868 h 324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917721" h="3240592">
                <a:moveTo>
                  <a:pt x="0" y="1369588"/>
                </a:moveTo>
                <a:cubicBezTo>
                  <a:pt x="4689" y="1261736"/>
                  <a:pt x="6093" y="1153691"/>
                  <a:pt x="14068" y="1046032"/>
                </a:cubicBezTo>
                <a:cubicBezTo>
                  <a:pt x="15598" y="1025377"/>
                  <a:pt x="52288" y="909338"/>
                  <a:pt x="56271" y="905355"/>
                </a:cubicBezTo>
                <a:lnTo>
                  <a:pt x="84406" y="877219"/>
                </a:lnTo>
                <a:cubicBezTo>
                  <a:pt x="89095" y="891287"/>
                  <a:pt x="98474" y="904593"/>
                  <a:pt x="98474" y="919422"/>
                </a:cubicBezTo>
                <a:cubicBezTo>
                  <a:pt x="98474" y="1178480"/>
                  <a:pt x="100092" y="1080955"/>
                  <a:pt x="70339" y="1214844"/>
                </a:cubicBezTo>
                <a:cubicBezTo>
                  <a:pt x="65152" y="1238185"/>
                  <a:pt x="61458" y="1261841"/>
                  <a:pt x="56271" y="1285182"/>
                </a:cubicBezTo>
                <a:cubicBezTo>
                  <a:pt x="52077" y="1304056"/>
                  <a:pt x="45995" y="1322494"/>
                  <a:pt x="42203" y="1341453"/>
                </a:cubicBezTo>
                <a:cubicBezTo>
                  <a:pt x="28791" y="1408514"/>
                  <a:pt x="14068" y="1521720"/>
                  <a:pt x="14068" y="1580604"/>
                </a:cubicBezTo>
                <a:cubicBezTo>
                  <a:pt x="14068" y="1618410"/>
                  <a:pt x="22790" y="1505488"/>
                  <a:pt x="28136" y="1468062"/>
                </a:cubicBezTo>
                <a:cubicBezTo>
                  <a:pt x="32170" y="1439825"/>
                  <a:pt x="35285" y="1411328"/>
                  <a:pt x="42203" y="1383656"/>
                </a:cubicBezTo>
                <a:cubicBezTo>
                  <a:pt x="49396" y="1354884"/>
                  <a:pt x="61817" y="1327657"/>
                  <a:pt x="70339" y="1299250"/>
                </a:cubicBezTo>
                <a:cubicBezTo>
                  <a:pt x="81173" y="1263137"/>
                  <a:pt x="110886" y="1122994"/>
                  <a:pt x="112542" y="1116370"/>
                </a:cubicBezTo>
                <a:cubicBezTo>
                  <a:pt x="122424" y="1076843"/>
                  <a:pt x="141828" y="1042580"/>
                  <a:pt x="154745" y="1003828"/>
                </a:cubicBezTo>
                <a:cubicBezTo>
                  <a:pt x="160859" y="985486"/>
                  <a:pt x="163501" y="966148"/>
                  <a:pt x="168812" y="947558"/>
                </a:cubicBezTo>
                <a:cubicBezTo>
                  <a:pt x="172886" y="933300"/>
                  <a:pt x="178806" y="919613"/>
                  <a:pt x="182880" y="905355"/>
                </a:cubicBezTo>
                <a:cubicBezTo>
                  <a:pt x="188192" y="886765"/>
                  <a:pt x="189512" y="866931"/>
                  <a:pt x="196948" y="849084"/>
                </a:cubicBezTo>
                <a:cubicBezTo>
                  <a:pt x="213080" y="810368"/>
                  <a:pt x="253219" y="736542"/>
                  <a:pt x="253219" y="736542"/>
                </a:cubicBezTo>
                <a:cubicBezTo>
                  <a:pt x="257908" y="717785"/>
                  <a:pt x="261975" y="698862"/>
                  <a:pt x="267286" y="680272"/>
                </a:cubicBezTo>
                <a:cubicBezTo>
                  <a:pt x="271360" y="666014"/>
                  <a:pt x="281354" y="623239"/>
                  <a:pt x="281354" y="638068"/>
                </a:cubicBezTo>
                <a:cubicBezTo>
                  <a:pt x="281354" y="680531"/>
                  <a:pt x="273291" y="722642"/>
                  <a:pt x="267286" y="764678"/>
                </a:cubicBezTo>
                <a:cubicBezTo>
                  <a:pt x="261332" y="806358"/>
                  <a:pt x="249392" y="850323"/>
                  <a:pt x="239151" y="891287"/>
                </a:cubicBezTo>
                <a:cubicBezTo>
                  <a:pt x="234462" y="933490"/>
                  <a:pt x="229528" y="975667"/>
                  <a:pt x="225083" y="1017896"/>
                </a:cubicBezTo>
                <a:cubicBezTo>
                  <a:pt x="220150" y="1064763"/>
                  <a:pt x="217681" y="1111920"/>
                  <a:pt x="211016" y="1158573"/>
                </a:cubicBezTo>
                <a:cubicBezTo>
                  <a:pt x="208282" y="1177713"/>
                  <a:pt x="201142" y="1195970"/>
                  <a:pt x="196948" y="1214844"/>
                </a:cubicBezTo>
                <a:cubicBezTo>
                  <a:pt x="191761" y="1238185"/>
                  <a:pt x="186811" y="1261597"/>
                  <a:pt x="182880" y="1285182"/>
                </a:cubicBezTo>
                <a:cubicBezTo>
                  <a:pt x="174256" y="1336926"/>
                  <a:pt x="168950" y="1401908"/>
                  <a:pt x="154745" y="1453995"/>
                </a:cubicBezTo>
                <a:cubicBezTo>
                  <a:pt x="146942" y="1482607"/>
                  <a:pt x="126609" y="1538401"/>
                  <a:pt x="126609" y="1538401"/>
                </a:cubicBezTo>
                <a:cubicBezTo>
                  <a:pt x="121920" y="1571226"/>
                  <a:pt x="119998" y="1604566"/>
                  <a:pt x="112542" y="1636875"/>
                </a:cubicBezTo>
                <a:cubicBezTo>
                  <a:pt x="105873" y="1665773"/>
                  <a:pt x="93784" y="1693146"/>
                  <a:pt x="84406" y="1721281"/>
                </a:cubicBezTo>
                <a:cubicBezTo>
                  <a:pt x="64228" y="1781815"/>
                  <a:pt x="73932" y="1749113"/>
                  <a:pt x="56271" y="1819755"/>
                </a:cubicBezTo>
                <a:cubicBezTo>
                  <a:pt x="51582" y="1876026"/>
                  <a:pt x="49666" y="1932597"/>
                  <a:pt x="42203" y="1988567"/>
                </a:cubicBezTo>
                <a:cubicBezTo>
                  <a:pt x="40243" y="2003265"/>
                  <a:pt x="31732" y="2016384"/>
                  <a:pt x="28136" y="2030770"/>
                </a:cubicBezTo>
                <a:cubicBezTo>
                  <a:pt x="22337" y="2053966"/>
                  <a:pt x="14068" y="2125018"/>
                  <a:pt x="14068" y="2101108"/>
                </a:cubicBezTo>
                <a:cubicBezTo>
                  <a:pt x="14068" y="2058645"/>
                  <a:pt x="23175" y="2016671"/>
                  <a:pt x="28136" y="1974499"/>
                </a:cubicBezTo>
                <a:cubicBezTo>
                  <a:pt x="32553" y="1936952"/>
                  <a:pt x="35236" y="1899116"/>
                  <a:pt x="42203" y="1861958"/>
                </a:cubicBezTo>
                <a:cubicBezTo>
                  <a:pt x="93623" y="1587720"/>
                  <a:pt x="50562" y="1842591"/>
                  <a:pt x="84406" y="1707213"/>
                </a:cubicBezTo>
                <a:cubicBezTo>
                  <a:pt x="90205" y="1684017"/>
                  <a:pt x="92183" y="1659943"/>
                  <a:pt x="98474" y="1636875"/>
                </a:cubicBezTo>
                <a:cubicBezTo>
                  <a:pt x="106277" y="1608262"/>
                  <a:pt x="117231" y="1580604"/>
                  <a:pt x="126609" y="1552468"/>
                </a:cubicBezTo>
                <a:cubicBezTo>
                  <a:pt x="131298" y="1538400"/>
                  <a:pt x="138239" y="1524892"/>
                  <a:pt x="140677" y="1510265"/>
                </a:cubicBezTo>
                <a:cubicBezTo>
                  <a:pt x="145366" y="1482130"/>
                  <a:pt x="147827" y="1453531"/>
                  <a:pt x="154745" y="1425859"/>
                </a:cubicBezTo>
                <a:cubicBezTo>
                  <a:pt x="161938" y="1397087"/>
                  <a:pt x="177064" y="1370534"/>
                  <a:pt x="182880" y="1341453"/>
                </a:cubicBezTo>
                <a:cubicBezTo>
                  <a:pt x="192551" y="1293099"/>
                  <a:pt x="197770" y="1261204"/>
                  <a:pt x="211016" y="1214844"/>
                </a:cubicBezTo>
                <a:cubicBezTo>
                  <a:pt x="215090" y="1200586"/>
                  <a:pt x="220394" y="1186709"/>
                  <a:pt x="225083" y="1172641"/>
                </a:cubicBezTo>
                <a:cubicBezTo>
                  <a:pt x="233024" y="1117052"/>
                  <a:pt x="239505" y="1058687"/>
                  <a:pt x="253219" y="1003828"/>
                </a:cubicBezTo>
                <a:cubicBezTo>
                  <a:pt x="256815" y="989442"/>
                  <a:pt x="263690" y="976011"/>
                  <a:pt x="267286" y="961625"/>
                </a:cubicBezTo>
                <a:cubicBezTo>
                  <a:pt x="273085" y="938429"/>
                  <a:pt x="275555" y="914483"/>
                  <a:pt x="281354" y="891287"/>
                </a:cubicBezTo>
                <a:cubicBezTo>
                  <a:pt x="284951" y="876901"/>
                  <a:pt x="291348" y="863342"/>
                  <a:pt x="295422" y="849084"/>
                </a:cubicBezTo>
                <a:cubicBezTo>
                  <a:pt x="300733" y="830494"/>
                  <a:pt x="303933" y="811332"/>
                  <a:pt x="309489" y="792813"/>
                </a:cubicBezTo>
                <a:cubicBezTo>
                  <a:pt x="318011" y="764406"/>
                  <a:pt x="337625" y="708407"/>
                  <a:pt x="337625" y="708407"/>
                </a:cubicBezTo>
                <a:cubicBezTo>
                  <a:pt x="342314" y="670893"/>
                  <a:pt x="344929" y="633061"/>
                  <a:pt x="351692" y="595865"/>
                </a:cubicBezTo>
                <a:cubicBezTo>
                  <a:pt x="354345" y="581276"/>
                  <a:pt x="365760" y="538833"/>
                  <a:pt x="365760" y="553662"/>
                </a:cubicBezTo>
                <a:cubicBezTo>
                  <a:pt x="365760" y="643653"/>
                  <a:pt x="360206" y="744693"/>
                  <a:pt x="337625" y="835016"/>
                </a:cubicBezTo>
                <a:cubicBezTo>
                  <a:pt x="334029" y="849402"/>
                  <a:pt x="328246" y="863151"/>
                  <a:pt x="323557" y="877219"/>
                </a:cubicBezTo>
                <a:cubicBezTo>
                  <a:pt x="318868" y="914733"/>
                  <a:pt x="316252" y="952565"/>
                  <a:pt x="309489" y="989761"/>
                </a:cubicBezTo>
                <a:cubicBezTo>
                  <a:pt x="306836" y="1004350"/>
                  <a:pt x="299496" y="1017706"/>
                  <a:pt x="295422" y="1031964"/>
                </a:cubicBezTo>
                <a:cubicBezTo>
                  <a:pt x="290111" y="1050554"/>
                  <a:pt x="284813" y="1069213"/>
                  <a:pt x="281354" y="1088235"/>
                </a:cubicBezTo>
                <a:cubicBezTo>
                  <a:pt x="257776" y="1217911"/>
                  <a:pt x="278208" y="1148762"/>
                  <a:pt x="253219" y="1257047"/>
                </a:cubicBezTo>
                <a:cubicBezTo>
                  <a:pt x="244524" y="1294725"/>
                  <a:pt x="230551" y="1331308"/>
                  <a:pt x="225083" y="1369588"/>
                </a:cubicBezTo>
                <a:cubicBezTo>
                  <a:pt x="217142" y="1425177"/>
                  <a:pt x="210663" y="1483542"/>
                  <a:pt x="196948" y="1538401"/>
                </a:cubicBezTo>
                <a:cubicBezTo>
                  <a:pt x="193351" y="1552787"/>
                  <a:pt x="186954" y="1566346"/>
                  <a:pt x="182880" y="1580604"/>
                </a:cubicBezTo>
                <a:cubicBezTo>
                  <a:pt x="163377" y="1648864"/>
                  <a:pt x="172153" y="1631777"/>
                  <a:pt x="154745" y="1707213"/>
                </a:cubicBezTo>
                <a:cubicBezTo>
                  <a:pt x="146050" y="1744891"/>
                  <a:pt x="126609" y="1819755"/>
                  <a:pt x="126609" y="1819755"/>
                </a:cubicBezTo>
                <a:cubicBezTo>
                  <a:pt x="121920" y="1861958"/>
                  <a:pt x="118999" y="1904395"/>
                  <a:pt x="112542" y="1946364"/>
                </a:cubicBezTo>
                <a:cubicBezTo>
                  <a:pt x="109602" y="1965473"/>
                  <a:pt x="102668" y="1983761"/>
                  <a:pt x="98474" y="2002635"/>
                </a:cubicBezTo>
                <a:cubicBezTo>
                  <a:pt x="93287" y="2025976"/>
                  <a:pt x="89593" y="2049632"/>
                  <a:pt x="84406" y="2072973"/>
                </a:cubicBezTo>
                <a:cubicBezTo>
                  <a:pt x="65770" y="2156835"/>
                  <a:pt x="70052" y="2110293"/>
                  <a:pt x="56271" y="2213650"/>
                </a:cubicBezTo>
                <a:cubicBezTo>
                  <a:pt x="50659" y="2255740"/>
                  <a:pt x="49184" y="2298374"/>
                  <a:pt x="42203" y="2340259"/>
                </a:cubicBezTo>
                <a:cubicBezTo>
                  <a:pt x="39765" y="2354886"/>
                  <a:pt x="31732" y="2368076"/>
                  <a:pt x="28136" y="2382462"/>
                </a:cubicBezTo>
                <a:cubicBezTo>
                  <a:pt x="22337" y="2405659"/>
                  <a:pt x="14068" y="2476712"/>
                  <a:pt x="14068" y="2452801"/>
                </a:cubicBezTo>
                <a:cubicBezTo>
                  <a:pt x="14068" y="2415917"/>
                  <a:pt x="27388" y="2328433"/>
                  <a:pt x="42203" y="2283988"/>
                </a:cubicBezTo>
                <a:cubicBezTo>
                  <a:pt x="50188" y="2260032"/>
                  <a:pt x="61472" y="2237294"/>
                  <a:pt x="70339" y="2213650"/>
                </a:cubicBezTo>
                <a:cubicBezTo>
                  <a:pt x="75546" y="2199766"/>
                  <a:pt x="79717" y="2185515"/>
                  <a:pt x="84406" y="2171447"/>
                </a:cubicBezTo>
                <a:cubicBezTo>
                  <a:pt x="89095" y="2087041"/>
                  <a:pt x="91150" y="2002447"/>
                  <a:pt x="98474" y="1918228"/>
                </a:cubicBezTo>
                <a:cubicBezTo>
                  <a:pt x="100545" y="1894408"/>
                  <a:pt x="108265" y="1871415"/>
                  <a:pt x="112542" y="1847890"/>
                </a:cubicBezTo>
                <a:cubicBezTo>
                  <a:pt x="117644" y="1819827"/>
                  <a:pt x="121352" y="1791519"/>
                  <a:pt x="126609" y="1763484"/>
                </a:cubicBezTo>
                <a:cubicBezTo>
                  <a:pt x="135422" y="1716482"/>
                  <a:pt x="139623" y="1668174"/>
                  <a:pt x="154745" y="1622807"/>
                </a:cubicBezTo>
                <a:cubicBezTo>
                  <a:pt x="172927" y="1568260"/>
                  <a:pt x="186372" y="1531518"/>
                  <a:pt x="196948" y="1468062"/>
                </a:cubicBezTo>
                <a:cubicBezTo>
                  <a:pt x="217373" y="1345517"/>
                  <a:pt x="204099" y="1411324"/>
                  <a:pt x="239151" y="1271115"/>
                </a:cubicBezTo>
                <a:cubicBezTo>
                  <a:pt x="243840" y="1252358"/>
                  <a:pt x="247105" y="1233186"/>
                  <a:pt x="253219" y="1214844"/>
                </a:cubicBezTo>
                <a:lnTo>
                  <a:pt x="281354" y="1130438"/>
                </a:lnTo>
                <a:lnTo>
                  <a:pt x="295422" y="1088235"/>
                </a:lnTo>
                <a:cubicBezTo>
                  <a:pt x="300111" y="1050721"/>
                  <a:pt x="301568" y="1012660"/>
                  <a:pt x="309489" y="975693"/>
                </a:cubicBezTo>
                <a:cubicBezTo>
                  <a:pt x="315703" y="946694"/>
                  <a:pt x="328247" y="919422"/>
                  <a:pt x="337625" y="891287"/>
                </a:cubicBezTo>
                <a:lnTo>
                  <a:pt x="351692" y="849084"/>
                </a:lnTo>
                <a:lnTo>
                  <a:pt x="379828" y="764678"/>
                </a:lnTo>
                <a:cubicBezTo>
                  <a:pt x="384517" y="750610"/>
                  <a:pt x="390300" y="736861"/>
                  <a:pt x="393896" y="722475"/>
                </a:cubicBezTo>
                <a:cubicBezTo>
                  <a:pt x="398585" y="703718"/>
                  <a:pt x="402407" y="684723"/>
                  <a:pt x="407963" y="666204"/>
                </a:cubicBezTo>
                <a:cubicBezTo>
                  <a:pt x="416485" y="637797"/>
                  <a:pt x="426721" y="609933"/>
                  <a:pt x="436099" y="581798"/>
                </a:cubicBezTo>
                <a:lnTo>
                  <a:pt x="450166" y="539595"/>
                </a:lnTo>
                <a:lnTo>
                  <a:pt x="464234" y="497392"/>
                </a:lnTo>
                <a:lnTo>
                  <a:pt x="478302" y="455188"/>
                </a:lnTo>
                <a:cubicBezTo>
                  <a:pt x="482991" y="469256"/>
                  <a:pt x="492369" y="482563"/>
                  <a:pt x="492369" y="497392"/>
                </a:cubicBezTo>
                <a:cubicBezTo>
                  <a:pt x="492369" y="546912"/>
                  <a:pt x="478742" y="580479"/>
                  <a:pt x="464234" y="624001"/>
                </a:cubicBezTo>
                <a:cubicBezTo>
                  <a:pt x="459545" y="684961"/>
                  <a:pt x="457310" y="746160"/>
                  <a:pt x="450166" y="806881"/>
                </a:cubicBezTo>
                <a:cubicBezTo>
                  <a:pt x="446954" y="834186"/>
                  <a:pt x="431130" y="878059"/>
                  <a:pt x="422031" y="905355"/>
                </a:cubicBezTo>
                <a:cubicBezTo>
                  <a:pt x="417342" y="956936"/>
                  <a:pt x="415288" y="1008826"/>
                  <a:pt x="407963" y="1060099"/>
                </a:cubicBezTo>
                <a:cubicBezTo>
                  <a:pt x="401200" y="1107439"/>
                  <a:pt x="385109" y="1153248"/>
                  <a:pt x="379828" y="1200776"/>
                </a:cubicBezTo>
                <a:cubicBezTo>
                  <a:pt x="375139" y="1242979"/>
                  <a:pt x="372217" y="1285416"/>
                  <a:pt x="365760" y="1327385"/>
                </a:cubicBezTo>
                <a:cubicBezTo>
                  <a:pt x="362820" y="1346494"/>
                  <a:pt x="355886" y="1364782"/>
                  <a:pt x="351692" y="1383656"/>
                </a:cubicBezTo>
                <a:cubicBezTo>
                  <a:pt x="346505" y="1406997"/>
                  <a:pt x="342812" y="1430654"/>
                  <a:pt x="337625" y="1453995"/>
                </a:cubicBezTo>
                <a:cubicBezTo>
                  <a:pt x="325850" y="1506981"/>
                  <a:pt x="325154" y="1505475"/>
                  <a:pt x="309489" y="1552468"/>
                </a:cubicBezTo>
                <a:cubicBezTo>
                  <a:pt x="304800" y="1580604"/>
                  <a:pt x="302340" y="1609203"/>
                  <a:pt x="295422" y="1636875"/>
                </a:cubicBezTo>
                <a:cubicBezTo>
                  <a:pt x="288229" y="1665647"/>
                  <a:pt x="267286" y="1721281"/>
                  <a:pt x="267286" y="1721281"/>
                </a:cubicBezTo>
                <a:cubicBezTo>
                  <a:pt x="231233" y="1937609"/>
                  <a:pt x="279605" y="1698392"/>
                  <a:pt x="225083" y="1861958"/>
                </a:cubicBezTo>
                <a:cubicBezTo>
                  <a:pt x="217522" y="1884641"/>
                  <a:pt x="217887" y="1909394"/>
                  <a:pt x="211016" y="1932296"/>
                </a:cubicBezTo>
                <a:cubicBezTo>
                  <a:pt x="203760" y="1956484"/>
                  <a:pt x="190136" y="1978448"/>
                  <a:pt x="182880" y="2002635"/>
                </a:cubicBezTo>
                <a:cubicBezTo>
                  <a:pt x="176009" y="2025537"/>
                  <a:pt x="174611" y="2049777"/>
                  <a:pt x="168812" y="2072973"/>
                </a:cubicBezTo>
                <a:cubicBezTo>
                  <a:pt x="165216" y="2087359"/>
                  <a:pt x="159434" y="2101108"/>
                  <a:pt x="154745" y="2115176"/>
                </a:cubicBezTo>
                <a:cubicBezTo>
                  <a:pt x="113008" y="2407326"/>
                  <a:pt x="171129" y="2074631"/>
                  <a:pt x="112542" y="2269921"/>
                </a:cubicBezTo>
                <a:cubicBezTo>
                  <a:pt x="90319" y="2343996"/>
                  <a:pt x="80727" y="2421636"/>
                  <a:pt x="56271" y="2495004"/>
                </a:cubicBezTo>
                <a:lnTo>
                  <a:pt x="28136" y="2579410"/>
                </a:lnTo>
                <a:cubicBezTo>
                  <a:pt x="32825" y="2616924"/>
                  <a:pt x="10746" y="2670981"/>
                  <a:pt x="42203" y="2691952"/>
                </a:cubicBezTo>
                <a:cubicBezTo>
                  <a:pt x="66880" y="2708403"/>
                  <a:pt x="62536" y="2636158"/>
                  <a:pt x="70339" y="2607545"/>
                </a:cubicBezTo>
                <a:cubicBezTo>
                  <a:pt x="98420" y="2504581"/>
                  <a:pt x="63578" y="2568449"/>
                  <a:pt x="112542" y="2495004"/>
                </a:cubicBezTo>
                <a:cubicBezTo>
                  <a:pt x="121920" y="2466869"/>
                  <a:pt x="133484" y="2439370"/>
                  <a:pt x="140677" y="2410598"/>
                </a:cubicBezTo>
                <a:cubicBezTo>
                  <a:pt x="145366" y="2391841"/>
                  <a:pt x="149189" y="2372846"/>
                  <a:pt x="154745" y="2354327"/>
                </a:cubicBezTo>
                <a:cubicBezTo>
                  <a:pt x="163267" y="2325921"/>
                  <a:pt x="173502" y="2298056"/>
                  <a:pt x="182880" y="2269921"/>
                </a:cubicBezTo>
                <a:cubicBezTo>
                  <a:pt x="187569" y="2255853"/>
                  <a:pt x="193351" y="2242104"/>
                  <a:pt x="196948" y="2227718"/>
                </a:cubicBezTo>
                <a:cubicBezTo>
                  <a:pt x="201637" y="2208961"/>
                  <a:pt x="204227" y="2189550"/>
                  <a:pt x="211016" y="2171447"/>
                </a:cubicBezTo>
                <a:cubicBezTo>
                  <a:pt x="218379" y="2151811"/>
                  <a:pt x="230890" y="2134451"/>
                  <a:pt x="239151" y="2115176"/>
                </a:cubicBezTo>
                <a:cubicBezTo>
                  <a:pt x="244992" y="2101546"/>
                  <a:pt x="249145" y="2087231"/>
                  <a:pt x="253219" y="2072973"/>
                </a:cubicBezTo>
                <a:cubicBezTo>
                  <a:pt x="258530" y="2054383"/>
                  <a:pt x="258639" y="2033995"/>
                  <a:pt x="267286" y="2016702"/>
                </a:cubicBezTo>
                <a:cubicBezTo>
                  <a:pt x="273217" y="2004839"/>
                  <a:pt x="286043" y="1997945"/>
                  <a:pt x="295422" y="1988567"/>
                </a:cubicBezTo>
                <a:cubicBezTo>
                  <a:pt x="336191" y="1703171"/>
                  <a:pt x="284538" y="2059306"/>
                  <a:pt x="323557" y="1805687"/>
                </a:cubicBezTo>
                <a:cubicBezTo>
                  <a:pt x="328599" y="1772915"/>
                  <a:pt x="331694" y="1739836"/>
                  <a:pt x="337625" y="1707213"/>
                </a:cubicBezTo>
                <a:cubicBezTo>
                  <a:pt x="344692" y="1668345"/>
                  <a:pt x="353705" y="1644903"/>
                  <a:pt x="365760" y="1608739"/>
                </a:cubicBezTo>
                <a:cubicBezTo>
                  <a:pt x="370449" y="1561847"/>
                  <a:pt x="373983" y="1514824"/>
                  <a:pt x="379828" y="1468062"/>
                </a:cubicBezTo>
                <a:cubicBezTo>
                  <a:pt x="385826" y="1420077"/>
                  <a:pt x="398362" y="1361325"/>
                  <a:pt x="407963" y="1313318"/>
                </a:cubicBezTo>
                <a:cubicBezTo>
                  <a:pt x="412652" y="1214844"/>
                  <a:pt x="415881" y="1116290"/>
                  <a:pt x="422031" y="1017896"/>
                </a:cubicBezTo>
                <a:cubicBezTo>
                  <a:pt x="426175" y="951598"/>
                  <a:pt x="430449" y="832249"/>
                  <a:pt x="464234" y="764678"/>
                </a:cubicBezTo>
                <a:cubicBezTo>
                  <a:pt x="473131" y="746884"/>
                  <a:pt x="492369" y="736543"/>
                  <a:pt x="506437" y="722475"/>
                </a:cubicBezTo>
                <a:cubicBezTo>
                  <a:pt x="539918" y="622028"/>
                  <a:pt x="518121" y="662744"/>
                  <a:pt x="562708" y="595865"/>
                </a:cubicBezTo>
                <a:cubicBezTo>
                  <a:pt x="567397" y="577108"/>
                  <a:pt x="571465" y="558185"/>
                  <a:pt x="576776" y="539595"/>
                </a:cubicBezTo>
                <a:cubicBezTo>
                  <a:pt x="580850" y="525337"/>
                  <a:pt x="591460" y="482576"/>
                  <a:pt x="590843" y="497392"/>
                </a:cubicBezTo>
                <a:cubicBezTo>
                  <a:pt x="585558" y="624238"/>
                  <a:pt x="593500" y="754054"/>
                  <a:pt x="562708" y="877219"/>
                </a:cubicBezTo>
                <a:cubicBezTo>
                  <a:pt x="553329" y="914733"/>
                  <a:pt x="540929" y="951618"/>
                  <a:pt x="534572" y="989761"/>
                </a:cubicBezTo>
                <a:cubicBezTo>
                  <a:pt x="531231" y="1009807"/>
                  <a:pt x="513813" y="1119919"/>
                  <a:pt x="506437" y="1144505"/>
                </a:cubicBezTo>
                <a:cubicBezTo>
                  <a:pt x="499181" y="1168692"/>
                  <a:pt x="486287" y="1190887"/>
                  <a:pt x="478302" y="1214844"/>
                </a:cubicBezTo>
                <a:cubicBezTo>
                  <a:pt x="466115" y="1251406"/>
                  <a:pt x="458528" y="1305216"/>
                  <a:pt x="450166" y="1341453"/>
                </a:cubicBezTo>
                <a:cubicBezTo>
                  <a:pt x="441471" y="1379131"/>
                  <a:pt x="431994" y="1416632"/>
                  <a:pt x="422031" y="1453995"/>
                </a:cubicBezTo>
                <a:cubicBezTo>
                  <a:pt x="371678" y="1642821"/>
                  <a:pt x="416915" y="1466361"/>
                  <a:pt x="365760" y="1636875"/>
                </a:cubicBezTo>
                <a:cubicBezTo>
                  <a:pt x="360204" y="1655394"/>
                  <a:pt x="356381" y="1674388"/>
                  <a:pt x="351692" y="1693145"/>
                </a:cubicBezTo>
                <a:cubicBezTo>
                  <a:pt x="347003" y="1763484"/>
                  <a:pt x="344639" y="1834016"/>
                  <a:pt x="337625" y="1904161"/>
                </a:cubicBezTo>
                <a:cubicBezTo>
                  <a:pt x="334649" y="1933925"/>
                  <a:pt x="317321" y="1999442"/>
                  <a:pt x="309489" y="2030770"/>
                </a:cubicBezTo>
                <a:cubicBezTo>
                  <a:pt x="304800" y="2077662"/>
                  <a:pt x="302087" y="2124794"/>
                  <a:pt x="295422" y="2171447"/>
                </a:cubicBezTo>
                <a:cubicBezTo>
                  <a:pt x="292688" y="2190587"/>
                  <a:pt x="284294" y="2208609"/>
                  <a:pt x="281354" y="2227718"/>
                </a:cubicBezTo>
                <a:cubicBezTo>
                  <a:pt x="274897" y="2269687"/>
                  <a:pt x="272898" y="2312237"/>
                  <a:pt x="267286" y="2354327"/>
                </a:cubicBezTo>
                <a:cubicBezTo>
                  <a:pt x="256921" y="2432068"/>
                  <a:pt x="252415" y="2436122"/>
                  <a:pt x="239151" y="2509072"/>
                </a:cubicBezTo>
                <a:cubicBezTo>
                  <a:pt x="234048" y="2537135"/>
                  <a:pt x="231060" y="2565588"/>
                  <a:pt x="225083" y="2593478"/>
                </a:cubicBezTo>
                <a:cubicBezTo>
                  <a:pt x="182095" y="2794087"/>
                  <a:pt x="213493" y="2641079"/>
                  <a:pt x="182880" y="2748222"/>
                </a:cubicBezTo>
                <a:cubicBezTo>
                  <a:pt x="177568" y="2766812"/>
                  <a:pt x="174368" y="2785974"/>
                  <a:pt x="168812" y="2804493"/>
                </a:cubicBezTo>
                <a:cubicBezTo>
                  <a:pt x="160290" y="2832899"/>
                  <a:pt x="150055" y="2860764"/>
                  <a:pt x="140677" y="2888899"/>
                </a:cubicBezTo>
                <a:cubicBezTo>
                  <a:pt x="135988" y="2902967"/>
                  <a:pt x="132116" y="2917334"/>
                  <a:pt x="126609" y="2931102"/>
                </a:cubicBezTo>
                <a:cubicBezTo>
                  <a:pt x="117231" y="2954548"/>
                  <a:pt x="106459" y="2977484"/>
                  <a:pt x="98474" y="3001441"/>
                </a:cubicBezTo>
                <a:cubicBezTo>
                  <a:pt x="92360" y="3019783"/>
                  <a:pt x="89962" y="3039193"/>
                  <a:pt x="84406" y="3057712"/>
                </a:cubicBezTo>
                <a:cubicBezTo>
                  <a:pt x="75884" y="3086118"/>
                  <a:pt x="63464" y="3113346"/>
                  <a:pt x="56271" y="3142118"/>
                </a:cubicBezTo>
                <a:cubicBezTo>
                  <a:pt x="38606" y="3212774"/>
                  <a:pt x="48317" y="3180046"/>
                  <a:pt x="28136" y="3240592"/>
                </a:cubicBezTo>
                <a:cubicBezTo>
                  <a:pt x="32825" y="3198389"/>
                  <a:pt x="34824" y="3155799"/>
                  <a:pt x="42203" y="3113982"/>
                </a:cubicBezTo>
                <a:cubicBezTo>
                  <a:pt x="48923" y="3075902"/>
                  <a:pt x="70339" y="3001441"/>
                  <a:pt x="70339" y="3001441"/>
                </a:cubicBezTo>
                <a:cubicBezTo>
                  <a:pt x="75028" y="2945170"/>
                  <a:pt x="75123" y="2888326"/>
                  <a:pt x="84406" y="2832628"/>
                </a:cubicBezTo>
                <a:cubicBezTo>
                  <a:pt x="89282" y="2803374"/>
                  <a:pt x="112542" y="2748222"/>
                  <a:pt x="112542" y="2748222"/>
                </a:cubicBezTo>
                <a:cubicBezTo>
                  <a:pt x="117231" y="2710708"/>
                  <a:pt x="120394" y="2672972"/>
                  <a:pt x="126609" y="2635681"/>
                </a:cubicBezTo>
                <a:cubicBezTo>
                  <a:pt x="129788" y="2616610"/>
                  <a:pt x="137218" y="2598432"/>
                  <a:pt x="140677" y="2579410"/>
                </a:cubicBezTo>
                <a:cubicBezTo>
                  <a:pt x="158917" y="2479090"/>
                  <a:pt x="155996" y="2419659"/>
                  <a:pt x="182880" y="2312124"/>
                </a:cubicBezTo>
                <a:cubicBezTo>
                  <a:pt x="187569" y="2293367"/>
                  <a:pt x="193489" y="2274875"/>
                  <a:pt x="196948" y="2255853"/>
                </a:cubicBezTo>
                <a:cubicBezTo>
                  <a:pt x="202880" y="2223230"/>
                  <a:pt x="203560" y="2189688"/>
                  <a:pt x="211016" y="2157379"/>
                </a:cubicBezTo>
                <a:cubicBezTo>
                  <a:pt x="233392" y="2060418"/>
                  <a:pt x="248002" y="2074554"/>
                  <a:pt x="281354" y="1974499"/>
                </a:cubicBezTo>
                <a:cubicBezTo>
                  <a:pt x="293582" y="1937815"/>
                  <a:pt x="298866" y="1899138"/>
                  <a:pt x="309489" y="1861958"/>
                </a:cubicBezTo>
                <a:cubicBezTo>
                  <a:pt x="355462" y="1701053"/>
                  <a:pt x="318222" y="1849827"/>
                  <a:pt x="365760" y="1707213"/>
                </a:cubicBezTo>
                <a:cubicBezTo>
                  <a:pt x="371874" y="1688871"/>
                  <a:pt x="374516" y="1669532"/>
                  <a:pt x="379828" y="1650942"/>
                </a:cubicBezTo>
                <a:cubicBezTo>
                  <a:pt x="383902" y="1636684"/>
                  <a:pt x="390300" y="1623125"/>
                  <a:pt x="393896" y="1608739"/>
                </a:cubicBezTo>
                <a:cubicBezTo>
                  <a:pt x="405475" y="1562421"/>
                  <a:pt x="413673" y="1499966"/>
                  <a:pt x="422031" y="1453995"/>
                </a:cubicBezTo>
                <a:cubicBezTo>
                  <a:pt x="461338" y="1237810"/>
                  <a:pt x="408733" y="1547858"/>
                  <a:pt x="450166" y="1299250"/>
                </a:cubicBezTo>
                <a:cubicBezTo>
                  <a:pt x="459514" y="1177731"/>
                  <a:pt x="462669" y="1066354"/>
                  <a:pt x="492369" y="947558"/>
                </a:cubicBezTo>
                <a:cubicBezTo>
                  <a:pt x="497058" y="928801"/>
                  <a:pt x="500881" y="909806"/>
                  <a:pt x="506437" y="891287"/>
                </a:cubicBezTo>
                <a:cubicBezTo>
                  <a:pt x="514959" y="862881"/>
                  <a:pt x="528756" y="835962"/>
                  <a:pt x="534572" y="806881"/>
                </a:cubicBezTo>
                <a:cubicBezTo>
                  <a:pt x="563174" y="663874"/>
                  <a:pt x="533869" y="795274"/>
                  <a:pt x="562708" y="694339"/>
                </a:cubicBezTo>
                <a:cubicBezTo>
                  <a:pt x="568020" y="675749"/>
                  <a:pt x="571220" y="656587"/>
                  <a:pt x="576776" y="638068"/>
                </a:cubicBezTo>
                <a:cubicBezTo>
                  <a:pt x="585298" y="609662"/>
                  <a:pt x="600035" y="582916"/>
                  <a:pt x="604911" y="553662"/>
                </a:cubicBezTo>
                <a:cubicBezTo>
                  <a:pt x="630298" y="401346"/>
                  <a:pt x="605343" y="524016"/>
                  <a:pt x="633046" y="427053"/>
                </a:cubicBezTo>
                <a:cubicBezTo>
                  <a:pt x="638357" y="408463"/>
                  <a:pt x="641558" y="389301"/>
                  <a:pt x="647114" y="370782"/>
                </a:cubicBezTo>
                <a:cubicBezTo>
                  <a:pt x="655636" y="342376"/>
                  <a:pt x="675249" y="286376"/>
                  <a:pt x="675249" y="286376"/>
                </a:cubicBezTo>
                <a:cubicBezTo>
                  <a:pt x="703156" y="370094"/>
                  <a:pt x="703385" y="359699"/>
                  <a:pt x="703385" y="497392"/>
                </a:cubicBezTo>
                <a:cubicBezTo>
                  <a:pt x="703385" y="610031"/>
                  <a:pt x="697067" y="722644"/>
                  <a:pt x="689317" y="835016"/>
                </a:cubicBezTo>
                <a:cubicBezTo>
                  <a:pt x="687108" y="867040"/>
                  <a:pt x="649605" y="1005440"/>
                  <a:pt x="647114" y="1017896"/>
                </a:cubicBezTo>
                <a:cubicBezTo>
                  <a:pt x="611392" y="1196508"/>
                  <a:pt x="630580" y="1112166"/>
                  <a:pt x="590843" y="1271115"/>
                </a:cubicBezTo>
                <a:cubicBezTo>
                  <a:pt x="590840" y="1271128"/>
                  <a:pt x="562712" y="1383644"/>
                  <a:pt x="562708" y="1383656"/>
                </a:cubicBezTo>
                <a:lnTo>
                  <a:pt x="548640" y="1425859"/>
                </a:lnTo>
                <a:cubicBezTo>
                  <a:pt x="543951" y="1463373"/>
                  <a:pt x="541335" y="1501205"/>
                  <a:pt x="534572" y="1538401"/>
                </a:cubicBezTo>
                <a:cubicBezTo>
                  <a:pt x="531919" y="1552990"/>
                  <a:pt x="524579" y="1566346"/>
                  <a:pt x="520505" y="1580604"/>
                </a:cubicBezTo>
                <a:cubicBezTo>
                  <a:pt x="485185" y="1704227"/>
                  <a:pt x="526092" y="1577910"/>
                  <a:pt x="492369" y="1679078"/>
                </a:cubicBezTo>
                <a:cubicBezTo>
                  <a:pt x="472683" y="2053124"/>
                  <a:pt x="496969" y="1836666"/>
                  <a:pt x="464234" y="2016702"/>
                </a:cubicBezTo>
                <a:cubicBezTo>
                  <a:pt x="444426" y="2125641"/>
                  <a:pt x="460902" y="2068898"/>
                  <a:pt x="436099" y="2143312"/>
                </a:cubicBezTo>
                <a:cubicBezTo>
                  <a:pt x="412610" y="2354705"/>
                  <a:pt x="433224" y="2190127"/>
                  <a:pt x="407963" y="2354327"/>
                </a:cubicBezTo>
                <a:cubicBezTo>
                  <a:pt x="402921" y="2387099"/>
                  <a:pt x="401352" y="2420492"/>
                  <a:pt x="393896" y="2452801"/>
                </a:cubicBezTo>
                <a:cubicBezTo>
                  <a:pt x="346361" y="2658785"/>
                  <a:pt x="368860" y="2377915"/>
                  <a:pt x="309489" y="2734155"/>
                </a:cubicBezTo>
                <a:cubicBezTo>
                  <a:pt x="304800" y="2762290"/>
                  <a:pt x="302340" y="2790889"/>
                  <a:pt x="295422" y="2818561"/>
                </a:cubicBezTo>
                <a:cubicBezTo>
                  <a:pt x="288229" y="2847333"/>
                  <a:pt x="273102" y="2873886"/>
                  <a:pt x="267286" y="2902967"/>
                </a:cubicBezTo>
                <a:cubicBezTo>
                  <a:pt x="262597" y="2926413"/>
                  <a:pt x="258406" y="2949964"/>
                  <a:pt x="253219" y="2973305"/>
                </a:cubicBezTo>
                <a:cubicBezTo>
                  <a:pt x="249025" y="2992179"/>
                  <a:pt x="242943" y="3010617"/>
                  <a:pt x="239151" y="3029576"/>
                </a:cubicBezTo>
                <a:cubicBezTo>
                  <a:pt x="235459" y="3048036"/>
                  <a:pt x="227441" y="3128810"/>
                  <a:pt x="211016" y="3156185"/>
                </a:cubicBezTo>
                <a:cubicBezTo>
                  <a:pt x="204192" y="3167558"/>
                  <a:pt x="192259" y="3174942"/>
                  <a:pt x="182880" y="3184321"/>
                </a:cubicBezTo>
                <a:cubicBezTo>
                  <a:pt x="196948" y="3081158"/>
                  <a:pt x="196479" y="2974944"/>
                  <a:pt x="225083" y="2874832"/>
                </a:cubicBezTo>
                <a:cubicBezTo>
                  <a:pt x="261367" y="2747842"/>
                  <a:pt x="242424" y="2808744"/>
                  <a:pt x="281354" y="2691952"/>
                </a:cubicBezTo>
                <a:cubicBezTo>
                  <a:pt x="314626" y="2459050"/>
                  <a:pt x="278200" y="2736113"/>
                  <a:pt x="309489" y="2298056"/>
                </a:cubicBezTo>
                <a:cubicBezTo>
                  <a:pt x="311851" y="2264982"/>
                  <a:pt x="317054" y="2232096"/>
                  <a:pt x="323557" y="2199582"/>
                </a:cubicBezTo>
                <a:cubicBezTo>
                  <a:pt x="326465" y="2185041"/>
                  <a:pt x="333551" y="2171637"/>
                  <a:pt x="337625" y="2157379"/>
                </a:cubicBezTo>
                <a:cubicBezTo>
                  <a:pt x="342936" y="2138789"/>
                  <a:pt x="347003" y="2119865"/>
                  <a:pt x="351692" y="2101108"/>
                </a:cubicBezTo>
                <a:cubicBezTo>
                  <a:pt x="356381" y="2040148"/>
                  <a:pt x="356224" y="1978620"/>
                  <a:pt x="365760" y="1918228"/>
                </a:cubicBezTo>
                <a:cubicBezTo>
                  <a:pt x="370386" y="1888934"/>
                  <a:pt x="389271" y="1863116"/>
                  <a:pt x="393896" y="1833822"/>
                </a:cubicBezTo>
                <a:cubicBezTo>
                  <a:pt x="403432" y="1773430"/>
                  <a:pt x="398427" y="1711334"/>
                  <a:pt x="407963" y="1650942"/>
                </a:cubicBezTo>
                <a:cubicBezTo>
                  <a:pt x="412588" y="1621648"/>
                  <a:pt x="428296" y="1595148"/>
                  <a:pt x="436099" y="1566536"/>
                </a:cubicBezTo>
                <a:cubicBezTo>
                  <a:pt x="467623" y="1450949"/>
                  <a:pt x="432083" y="1540396"/>
                  <a:pt x="464234" y="1411792"/>
                </a:cubicBezTo>
                <a:cubicBezTo>
                  <a:pt x="471427" y="1383020"/>
                  <a:pt x="484566" y="1355998"/>
                  <a:pt x="492369" y="1327385"/>
                </a:cubicBezTo>
                <a:cubicBezTo>
                  <a:pt x="543289" y="1140677"/>
                  <a:pt x="477824" y="1342883"/>
                  <a:pt x="520505" y="1214844"/>
                </a:cubicBezTo>
                <a:cubicBezTo>
                  <a:pt x="523108" y="1170594"/>
                  <a:pt x="531145" y="944792"/>
                  <a:pt x="548640" y="863152"/>
                </a:cubicBezTo>
                <a:cubicBezTo>
                  <a:pt x="554854" y="834153"/>
                  <a:pt x="567398" y="806881"/>
                  <a:pt x="576776" y="778745"/>
                </a:cubicBezTo>
                <a:lnTo>
                  <a:pt x="590843" y="736542"/>
                </a:lnTo>
                <a:lnTo>
                  <a:pt x="604911" y="694339"/>
                </a:lnTo>
                <a:cubicBezTo>
                  <a:pt x="609600" y="661514"/>
                  <a:pt x="613937" y="628637"/>
                  <a:pt x="618979" y="595865"/>
                </a:cubicBezTo>
                <a:cubicBezTo>
                  <a:pt x="623316" y="567673"/>
                  <a:pt x="628815" y="539667"/>
                  <a:pt x="633046" y="511459"/>
                </a:cubicBezTo>
                <a:cubicBezTo>
                  <a:pt x="665542" y="294822"/>
                  <a:pt x="623896" y="370443"/>
                  <a:pt x="689317" y="272308"/>
                </a:cubicBezTo>
                <a:cubicBezTo>
                  <a:pt x="692673" y="258886"/>
                  <a:pt x="705614" y="180312"/>
                  <a:pt x="731520" y="173835"/>
                </a:cubicBezTo>
                <a:cubicBezTo>
                  <a:pt x="744387" y="170618"/>
                  <a:pt x="750277" y="192592"/>
                  <a:pt x="759656" y="201970"/>
                </a:cubicBezTo>
                <a:cubicBezTo>
                  <a:pt x="724517" y="307384"/>
                  <a:pt x="759059" y="192678"/>
                  <a:pt x="731520" y="412985"/>
                </a:cubicBezTo>
                <a:cubicBezTo>
                  <a:pt x="729122" y="432170"/>
                  <a:pt x="721646" y="450382"/>
                  <a:pt x="717452" y="469256"/>
                </a:cubicBezTo>
                <a:cubicBezTo>
                  <a:pt x="712265" y="492597"/>
                  <a:pt x="708074" y="516149"/>
                  <a:pt x="703385" y="539595"/>
                </a:cubicBezTo>
                <a:cubicBezTo>
                  <a:pt x="692789" y="698536"/>
                  <a:pt x="696616" y="720879"/>
                  <a:pt x="675249" y="849084"/>
                </a:cubicBezTo>
                <a:cubicBezTo>
                  <a:pt x="673427" y="860014"/>
                  <a:pt x="654013" y="959594"/>
                  <a:pt x="647114" y="975693"/>
                </a:cubicBezTo>
                <a:cubicBezTo>
                  <a:pt x="640454" y="991233"/>
                  <a:pt x="628357" y="1003828"/>
                  <a:pt x="618979" y="1017896"/>
                </a:cubicBezTo>
                <a:cubicBezTo>
                  <a:pt x="610436" y="1086239"/>
                  <a:pt x="606956" y="1136325"/>
                  <a:pt x="590843" y="1200776"/>
                </a:cubicBezTo>
                <a:cubicBezTo>
                  <a:pt x="587247" y="1215162"/>
                  <a:pt x="579684" y="1228438"/>
                  <a:pt x="576776" y="1242979"/>
                </a:cubicBezTo>
                <a:cubicBezTo>
                  <a:pt x="565588" y="1298918"/>
                  <a:pt x="566680" y="1357672"/>
                  <a:pt x="548640" y="1411792"/>
                </a:cubicBezTo>
                <a:cubicBezTo>
                  <a:pt x="533875" y="1456084"/>
                  <a:pt x="531105" y="1460799"/>
                  <a:pt x="520505" y="1510265"/>
                </a:cubicBezTo>
                <a:cubicBezTo>
                  <a:pt x="520458" y="1510487"/>
                  <a:pt x="485358" y="1686001"/>
                  <a:pt x="478302" y="1721281"/>
                </a:cubicBezTo>
                <a:cubicBezTo>
                  <a:pt x="473613" y="1744727"/>
                  <a:pt x="471795" y="1768936"/>
                  <a:pt x="464234" y="1791619"/>
                </a:cubicBezTo>
                <a:lnTo>
                  <a:pt x="436099" y="1876025"/>
                </a:lnTo>
                <a:cubicBezTo>
                  <a:pt x="431410" y="1890093"/>
                  <a:pt x="424939" y="1903687"/>
                  <a:pt x="422031" y="1918228"/>
                </a:cubicBezTo>
                <a:cubicBezTo>
                  <a:pt x="413775" y="1959505"/>
                  <a:pt x="410116" y="1992924"/>
                  <a:pt x="393896" y="2030770"/>
                </a:cubicBezTo>
                <a:cubicBezTo>
                  <a:pt x="385635" y="2050045"/>
                  <a:pt x="375139" y="2068284"/>
                  <a:pt x="365760" y="2087041"/>
                </a:cubicBezTo>
                <a:cubicBezTo>
                  <a:pt x="361071" y="2199582"/>
                  <a:pt x="359442" y="2312293"/>
                  <a:pt x="351692" y="2424665"/>
                </a:cubicBezTo>
                <a:cubicBezTo>
                  <a:pt x="349991" y="2449335"/>
                  <a:pt x="330359" y="2524066"/>
                  <a:pt x="323557" y="2551275"/>
                </a:cubicBezTo>
                <a:cubicBezTo>
                  <a:pt x="318868" y="2607546"/>
                  <a:pt x="316493" y="2664057"/>
                  <a:pt x="309489" y="2720087"/>
                </a:cubicBezTo>
                <a:cubicBezTo>
                  <a:pt x="296529" y="2823766"/>
                  <a:pt x="260556" y="2764711"/>
                  <a:pt x="281354" y="2931102"/>
                </a:cubicBezTo>
                <a:cubicBezTo>
                  <a:pt x="283451" y="2947879"/>
                  <a:pt x="300111" y="2902967"/>
                  <a:pt x="309489" y="2888899"/>
                </a:cubicBezTo>
                <a:cubicBezTo>
                  <a:pt x="353477" y="2712949"/>
                  <a:pt x="297253" y="2931726"/>
                  <a:pt x="337625" y="2790425"/>
                </a:cubicBezTo>
                <a:cubicBezTo>
                  <a:pt x="342936" y="2771835"/>
                  <a:pt x="346381" y="2752745"/>
                  <a:pt x="351692" y="2734155"/>
                </a:cubicBezTo>
                <a:cubicBezTo>
                  <a:pt x="355766" y="2719897"/>
                  <a:pt x="361686" y="2706210"/>
                  <a:pt x="365760" y="2691952"/>
                </a:cubicBezTo>
                <a:cubicBezTo>
                  <a:pt x="371072" y="2673362"/>
                  <a:pt x="374516" y="2654271"/>
                  <a:pt x="379828" y="2635681"/>
                </a:cubicBezTo>
                <a:cubicBezTo>
                  <a:pt x="383902" y="2621423"/>
                  <a:pt x="390300" y="2607864"/>
                  <a:pt x="393896" y="2593478"/>
                </a:cubicBezTo>
                <a:cubicBezTo>
                  <a:pt x="399695" y="2570281"/>
                  <a:pt x="402776" y="2546480"/>
                  <a:pt x="407963" y="2523139"/>
                </a:cubicBezTo>
                <a:cubicBezTo>
                  <a:pt x="412157" y="2504265"/>
                  <a:pt x="418852" y="2485939"/>
                  <a:pt x="422031" y="2466868"/>
                </a:cubicBezTo>
                <a:cubicBezTo>
                  <a:pt x="428246" y="2429577"/>
                  <a:pt x="429336" y="2391523"/>
                  <a:pt x="436099" y="2354327"/>
                </a:cubicBezTo>
                <a:cubicBezTo>
                  <a:pt x="438752" y="2339738"/>
                  <a:pt x="446949" y="2326599"/>
                  <a:pt x="450166" y="2312124"/>
                </a:cubicBezTo>
                <a:cubicBezTo>
                  <a:pt x="456354" y="2284280"/>
                  <a:pt x="458046" y="2255562"/>
                  <a:pt x="464234" y="2227718"/>
                </a:cubicBezTo>
                <a:cubicBezTo>
                  <a:pt x="467451" y="2213242"/>
                  <a:pt x="474706" y="2199901"/>
                  <a:pt x="478302" y="2185515"/>
                </a:cubicBezTo>
                <a:cubicBezTo>
                  <a:pt x="498638" y="2104169"/>
                  <a:pt x="487632" y="2118527"/>
                  <a:pt x="506437" y="2030770"/>
                </a:cubicBezTo>
                <a:cubicBezTo>
                  <a:pt x="514539" y="1992960"/>
                  <a:pt x="534572" y="1918228"/>
                  <a:pt x="534572" y="1918228"/>
                </a:cubicBezTo>
                <a:cubicBezTo>
                  <a:pt x="539261" y="1838511"/>
                  <a:pt x="541069" y="1758573"/>
                  <a:pt x="548640" y="1679078"/>
                </a:cubicBezTo>
                <a:cubicBezTo>
                  <a:pt x="550995" y="1654348"/>
                  <a:pt x="568335" y="1605925"/>
                  <a:pt x="576776" y="1580604"/>
                </a:cubicBezTo>
                <a:cubicBezTo>
                  <a:pt x="581465" y="1538401"/>
                  <a:pt x="585882" y="1496167"/>
                  <a:pt x="590843" y="1453995"/>
                </a:cubicBezTo>
                <a:cubicBezTo>
                  <a:pt x="595260" y="1416448"/>
                  <a:pt x="603069" y="1379214"/>
                  <a:pt x="604911" y="1341453"/>
                </a:cubicBezTo>
                <a:cubicBezTo>
                  <a:pt x="612454" y="1186821"/>
                  <a:pt x="610391" y="1031796"/>
                  <a:pt x="618979" y="877219"/>
                </a:cubicBezTo>
                <a:cubicBezTo>
                  <a:pt x="619802" y="862413"/>
                  <a:pt x="628972" y="849274"/>
                  <a:pt x="633046" y="835016"/>
                </a:cubicBezTo>
                <a:cubicBezTo>
                  <a:pt x="642875" y="800614"/>
                  <a:pt x="658536" y="719408"/>
                  <a:pt x="675249" y="694339"/>
                </a:cubicBezTo>
                <a:lnTo>
                  <a:pt x="703385" y="652136"/>
                </a:lnTo>
                <a:cubicBezTo>
                  <a:pt x="708074" y="638068"/>
                  <a:pt x="713856" y="624319"/>
                  <a:pt x="717452" y="609933"/>
                </a:cubicBezTo>
                <a:cubicBezTo>
                  <a:pt x="723251" y="586737"/>
                  <a:pt x="726333" y="562936"/>
                  <a:pt x="731520" y="539595"/>
                </a:cubicBezTo>
                <a:cubicBezTo>
                  <a:pt x="735714" y="520721"/>
                  <a:pt x="740899" y="502081"/>
                  <a:pt x="745588" y="483324"/>
                </a:cubicBezTo>
                <a:cubicBezTo>
                  <a:pt x="750277" y="417675"/>
                  <a:pt x="748218" y="351191"/>
                  <a:pt x="759656" y="286376"/>
                </a:cubicBezTo>
                <a:cubicBezTo>
                  <a:pt x="762594" y="269726"/>
                  <a:pt x="786736" y="227299"/>
                  <a:pt x="787791" y="244173"/>
                </a:cubicBezTo>
                <a:cubicBezTo>
                  <a:pt x="793356" y="333218"/>
                  <a:pt x="780314" y="422484"/>
                  <a:pt x="773723" y="511459"/>
                </a:cubicBezTo>
                <a:cubicBezTo>
                  <a:pt x="770930" y="549162"/>
                  <a:pt x="763079" y="586350"/>
                  <a:pt x="759656" y="624001"/>
                </a:cubicBezTo>
                <a:cubicBezTo>
                  <a:pt x="753697" y="689547"/>
                  <a:pt x="752137" y="755458"/>
                  <a:pt x="745588" y="820948"/>
                </a:cubicBezTo>
                <a:cubicBezTo>
                  <a:pt x="742750" y="849330"/>
                  <a:pt x="736623" y="877291"/>
                  <a:pt x="731520" y="905355"/>
                </a:cubicBezTo>
                <a:cubicBezTo>
                  <a:pt x="717940" y="980046"/>
                  <a:pt x="722907" y="959328"/>
                  <a:pt x="703385" y="1017896"/>
                </a:cubicBezTo>
                <a:cubicBezTo>
                  <a:pt x="698696" y="1050721"/>
                  <a:pt x="695249" y="1083747"/>
                  <a:pt x="689317" y="1116370"/>
                </a:cubicBezTo>
                <a:cubicBezTo>
                  <a:pt x="685858" y="1135392"/>
                  <a:pt x="679443" y="1153767"/>
                  <a:pt x="675249" y="1172641"/>
                </a:cubicBezTo>
                <a:cubicBezTo>
                  <a:pt x="670062" y="1195982"/>
                  <a:pt x="666981" y="1219783"/>
                  <a:pt x="661182" y="1242979"/>
                </a:cubicBezTo>
                <a:cubicBezTo>
                  <a:pt x="657586" y="1257365"/>
                  <a:pt x="651016" y="1270876"/>
                  <a:pt x="647114" y="1285182"/>
                </a:cubicBezTo>
                <a:cubicBezTo>
                  <a:pt x="605747" y="1436863"/>
                  <a:pt x="631159" y="1349949"/>
                  <a:pt x="604911" y="1468062"/>
                </a:cubicBezTo>
                <a:cubicBezTo>
                  <a:pt x="600717" y="1486936"/>
                  <a:pt x="594302" y="1505311"/>
                  <a:pt x="590843" y="1524333"/>
                </a:cubicBezTo>
                <a:cubicBezTo>
                  <a:pt x="584912" y="1556956"/>
                  <a:pt x="581465" y="1589982"/>
                  <a:pt x="576776" y="1622807"/>
                </a:cubicBezTo>
                <a:cubicBezTo>
                  <a:pt x="572087" y="1702524"/>
                  <a:pt x="569340" y="1782379"/>
                  <a:pt x="562708" y="1861958"/>
                </a:cubicBezTo>
                <a:cubicBezTo>
                  <a:pt x="559954" y="1895001"/>
                  <a:pt x="553022" y="1927565"/>
                  <a:pt x="548640" y="1960432"/>
                </a:cubicBezTo>
                <a:cubicBezTo>
                  <a:pt x="533356" y="2075057"/>
                  <a:pt x="539035" y="2055463"/>
                  <a:pt x="520505" y="2157379"/>
                </a:cubicBezTo>
                <a:cubicBezTo>
                  <a:pt x="516228" y="2180904"/>
                  <a:pt x="511624" y="2204377"/>
                  <a:pt x="506437" y="2227718"/>
                </a:cubicBezTo>
                <a:cubicBezTo>
                  <a:pt x="502243" y="2246592"/>
                  <a:pt x="495828" y="2264966"/>
                  <a:pt x="492369" y="2283988"/>
                </a:cubicBezTo>
                <a:cubicBezTo>
                  <a:pt x="481146" y="2345718"/>
                  <a:pt x="477837" y="2405654"/>
                  <a:pt x="464234" y="2466868"/>
                </a:cubicBezTo>
                <a:cubicBezTo>
                  <a:pt x="461017" y="2481344"/>
                  <a:pt x="454855" y="2495004"/>
                  <a:pt x="450166" y="2509072"/>
                </a:cubicBezTo>
                <a:cubicBezTo>
                  <a:pt x="416156" y="2781166"/>
                  <a:pt x="454251" y="2498636"/>
                  <a:pt x="422031" y="2691952"/>
                </a:cubicBezTo>
                <a:cubicBezTo>
                  <a:pt x="408647" y="2772255"/>
                  <a:pt x="403058" y="2834573"/>
                  <a:pt x="393896" y="2917035"/>
                </a:cubicBezTo>
                <a:cubicBezTo>
                  <a:pt x="389207" y="2902967"/>
                  <a:pt x="378191" y="2889570"/>
                  <a:pt x="379828" y="2874832"/>
                </a:cubicBezTo>
                <a:cubicBezTo>
                  <a:pt x="383103" y="2845356"/>
                  <a:pt x="400770" y="2819197"/>
                  <a:pt x="407963" y="2790425"/>
                </a:cubicBezTo>
                <a:cubicBezTo>
                  <a:pt x="412652" y="2771668"/>
                  <a:pt x="418239" y="2753114"/>
                  <a:pt x="422031" y="2734155"/>
                </a:cubicBezTo>
                <a:cubicBezTo>
                  <a:pt x="427625" y="2706185"/>
                  <a:pt x="430997" y="2677812"/>
                  <a:pt x="436099" y="2649748"/>
                </a:cubicBezTo>
                <a:cubicBezTo>
                  <a:pt x="440376" y="2626223"/>
                  <a:pt x="445889" y="2602935"/>
                  <a:pt x="450166" y="2579410"/>
                </a:cubicBezTo>
                <a:cubicBezTo>
                  <a:pt x="455268" y="2551347"/>
                  <a:pt x="457316" y="2522676"/>
                  <a:pt x="464234" y="2495004"/>
                </a:cubicBezTo>
                <a:cubicBezTo>
                  <a:pt x="500119" y="2351463"/>
                  <a:pt x="484109" y="2465964"/>
                  <a:pt x="506437" y="2354327"/>
                </a:cubicBezTo>
                <a:cubicBezTo>
                  <a:pt x="512031" y="2326357"/>
                  <a:pt x="514317" y="2297765"/>
                  <a:pt x="520505" y="2269921"/>
                </a:cubicBezTo>
                <a:cubicBezTo>
                  <a:pt x="523722" y="2255446"/>
                  <a:pt x="530498" y="2241976"/>
                  <a:pt x="534572" y="2227718"/>
                </a:cubicBezTo>
                <a:cubicBezTo>
                  <a:pt x="569892" y="2104095"/>
                  <a:pt x="528985" y="2230412"/>
                  <a:pt x="562708" y="2129244"/>
                </a:cubicBezTo>
                <a:cubicBezTo>
                  <a:pt x="567842" y="2093309"/>
                  <a:pt x="575538" y="2015312"/>
                  <a:pt x="590843" y="1974499"/>
                </a:cubicBezTo>
                <a:cubicBezTo>
                  <a:pt x="598206" y="1954863"/>
                  <a:pt x="609600" y="1936985"/>
                  <a:pt x="618979" y="1918228"/>
                </a:cubicBezTo>
                <a:cubicBezTo>
                  <a:pt x="631624" y="1867647"/>
                  <a:pt x="638185" y="1845193"/>
                  <a:pt x="647114" y="1791619"/>
                </a:cubicBezTo>
                <a:cubicBezTo>
                  <a:pt x="652565" y="1758912"/>
                  <a:pt x="653726" y="1725454"/>
                  <a:pt x="661182" y="1693145"/>
                </a:cubicBezTo>
                <a:cubicBezTo>
                  <a:pt x="667851" y="1664247"/>
                  <a:pt x="681170" y="1637255"/>
                  <a:pt x="689317" y="1608739"/>
                </a:cubicBezTo>
                <a:cubicBezTo>
                  <a:pt x="699940" y="1571559"/>
                  <a:pt x="705224" y="1532882"/>
                  <a:pt x="717452" y="1496198"/>
                </a:cubicBezTo>
                <a:lnTo>
                  <a:pt x="745588" y="1411792"/>
                </a:lnTo>
                <a:cubicBezTo>
                  <a:pt x="750277" y="1369589"/>
                  <a:pt x="755431" y="1327434"/>
                  <a:pt x="759656" y="1285182"/>
                </a:cubicBezTo>
                <a:cubicBezTo>
                  <a:pt x="764810" y="1233645"/>
                  <a:pt x="767671" y="1181877"/>
                  <a:pt x="773723" y="1130438"/>
                </a:cubicBezTo>
                <a:cubicBezTo>
                  <a:pt x="777056" y="1102110"/>
                  <a:pt x="783102" y="1074167"/>
                  <a:pt x="787791" y="1046032"/>
                </a:cubicBezTo>
                <a:cubicBezTo>
                  <a:pt x="792480" y="966315"/>
                  <a:pt x="794941" y="886436"/>
                  <a:pt x="801859" y="806881"/>
                </a:cubicBezTo>
                <a:cubicBezTo>
                  <a:pt x="804330" y="778465"/>
                  <a:pt x="813557" y="750900"/>
                  <a:pt x="815926" y="722475"/>
                </a:cubicBezTo>
                <a:cubicBezTo>
                  <a:pt x="844297" y="382013"/>
                  <a:pt x="803930" y="573514"/>
                  <a:pt x="858129" y="356715"/>
                </a:cubicBezTo>
                <a:lnTo>
                  <a:pt x="858129" y="356715"/>
                </a:lnTo>
                <a:cubicBezTo>
                  <a:pt x="874588" y="241504"/>
                  <a:pt x="853804" y="285830"/>
                  <a:pt x="900332" y="216038"/>
                </a:cubicBezTo>
                <a:cubicBezTo>
                  <a:pt x="895643" y="155078"/>
                  <a:pt x="917721" y="85585"/>
                  <a:pt x="886265" y="33158"/>
                </a:cubicBezTo>
                <a:cubicBezTo>
                  <a:pt x="866370" y="0"/>
                  <a:pt x="867507" y="108185"/>
                  <a:pt x="858129" y="145699"/>
                </a:cubicBezTo>
                <a:cubicBezTo>
                  <a:pt x="853440" y="164456"/>
                  <a:pt x="850176" y="183628"/>
                  <a:pt x="844062" y="201970"/>
                </a:cubicBezTo>
                <a:cubicBezTo>
                  <a:pt x="839373" y="216038"/>
                  <a:pt x="833896" y="229867"/>
                  <a:pt x="829994" y="244173"/>
                </a:cubicBezTo>
                <a:cubicBezTo>
                  <a:pt x="819820" y="281479"/>
                  <a:pt x="811237" y="319201"/>
                  <a:pt x="801859" y="356715"/>
                </a:cubicBezTo>
                <a:cubicBezTo>
                  <a:pt x="797170" y="398918"/>
                  <a:pt x="793796" y="441288"/>
                  <a:pt x="787791" y="483324"/>
                </a:cubicBezTo>
                <a:cubicBezTo>
                  <a:pt x="784409" y="506994"/>
                  <a:pt x="778000" y="530137"/>
                  <a:pt x="773723" y="553662"/>
                </a:cubicBezTo>
                <a:cubicBezTo>
                  <a:pt x="768621" y="581725"/>
                  <a:pt x="764345" y="609933"/>
                  <a:pt x="759656" y="638068"/>
                </a:cubicBezTo>
                <a:cubicBezTo>
                  <a:pt x="754967" y="703717"/>
                  <a:pt x="752856" y="769602"/>
                  <a:pt x="745588" y="835016"/>
                </a:cubicBezTo>
                <a:cubicBezTo>
                  <a:pt x="743453" y="854232"/>
                  <a:pt x="734979" y="872265"/>
                  <a:pt x="731520" y="891287"/>
                </a:cubicBezTo>
                <a:cubicBezTo>
                  <a:pt x="725588" y="923910"/>
                  <a:pt x="723383" y="957138"/>
                  <a:pt x="717452" y="989761"/>
                </a:cubicBezTo>
                <a:cubicBezTo>
                  <a:pt x="713993" y="1008783"/>
                  <a:pt x="706563" y="1026961"/>
                  <a:pt x="703385" y="1046032"/>
                </a:cubicBezTo>
                <a:cubicBezTo>
                  <a:pt x="697170" y="1083323"/>
                  <a:pt x="695532" y="1121282"/>
                  <a:pt x="689317" y="1158573"/>
                </a:cubicBezTo>
                <a:cubicBezTo>
                  <a:pt x="683430" y="1193897"/>
                  <a:pt x="672330" y="1223600"/>
                  <a:pt x="661182" y="1257047"/>
                </a:cubicBezTo>
                <a:cubicBezTo>
                  <a:pt x="656493" y="1294561"/>
                  <a:pt x="653877" y="1332392"/>
                  <a:pt x="647114" y="1369588"/>
                </a:cubicBezTo>
                <a:cubicBezTo>
                  <a:pt x="644461" y="1384178"/>
                  <a:pt x="637120" y="1397534"/>
                  <a:pt x="633046" y="1411792"/>
                </a:cubicBezTo>
                <a:cubicBezTo>
                  <a:pt x="622846" y="1447494"/>
                  <a:pt x="619369" y="1476529"/>
                  <a:pt x="604911" y="1510265"/>
                </a:cubicBezTo>
                <a:cubicBezTo>
                  <a:pt x="596650" y="1529540"/>
                  <a:pt x="586154" y="1547779"/>
                  <a:pt x="576776" y="1566536"/>
                </a:cubicBezTo>
                <a:cubicBezTo>
                  <a:pt x="572087" y="1608739"/>
                  <a:pt x="570534" y="1651410"/>
                  <a:pt x="562708" y="1693145"/>
                </a:cubicBezTo>
                <a:cubicBezTo>
                  <a:pt x="556417" y="1726698"/>
                  <a:pt x="543554" y="1758684"/>
                  <a:pt x="534572" y="1791619"/>
                </a:cubicBezTo>
                <a:cubicBezTo>
                  <a:pt x="529485" y="1810272"/>
                  <a:pt x="525816" y="1829300"/>
                  <a:pt x="520505" y="1847890"/>
                </a:cubicBezTo>
                <a:cubicBezTo>
                  <a:pt x="516431" y="1862148"/>
                  <a:pt x="510511" y="1875835"/>
                  <a:pt x="506437" y="1890093"/>
                </a:cubicBezTo>
                <a:cubicBezTo>
                  <a:pt x="501125" y="1908683"/>
                  <a:pt x="497680" y="1927774"/>
                  <a:pt x="492369" y="1946364"/>
                </a:cubicBezTo>
                <a:cubicBezTo>
                  <a:pt x="488295" y="1960622"/>
                  <a:pt x="481898" y="1974181"/>
                  <a:pt x="478302" y="1988567"/>
                </a:cubicBezTo>
                <a:cubicBezTo>
                  <a:pt x="472503" y="2011763"/>
                  <a:pt x="469421" y="2035564"/>
                  <a:pt x="464234" y="2058905"/>
                </a:cubicBezTo>
                <a:cubicBezTo>
                  <a:pt x="460040" y="2077779"/>
                  <a:pt x="454855" y="2096419"/>
                  <a:pt x="450166" y="2115176"/>
                </a:cubicBezTo>
                <a:cubicBezTo>
                  <a:pt x="445477" y="2232407"/>
                  <a:pt x="443903" y="2349803"/>
                  <a:pt x="436099" y="2466868"/>
                </a:cubicBezTo>
                <a:cubicBezTo>
                  <a:pt x="434509" y="2490726"/>
                  <a:pt x="422031" y="2513296"/>
                  <a:pt x="422031" y="2537207"/>
                </a:cubicBezTo>
                <a:cubicBezTo>
                  <a:pt x="422031" y="2663903"/>
                  <a:pt x="431410" y="2790426"/>
                  <a:pt x="436099" y="2917035"/>
                </a:cubicBezTo>
                <a:cubicBezTo>
                  <a:pt x="445477" y="2902967"/>
                  <a:pt x="456673" y="2889954"/>
                  <a:pt x="464234" y="2874832"/>
                </a:cubicBezTo>
                <a:cubicBezTo>
                  <a:pt x="481948" y="2839404"/>
                  <a:pt x="499721" y="2788518"/>
                  <a:pt x="506437" y="2748222"/>
                </a:cubicBezTo>
                <a:cubicBezTo>
                  <a:pt x="512652" y="2710931"/>
                  <a:pt x="512584" y="2672647"/>
                  <a:pt x="520505" y="2635681"/>
                </a:cubicBezTo>
                <a:cubicBezTo>
                  <a:pt x="526719" y="2606682"/>
                  <a:pt x="548640" y="2551275"/>
                  <a:pt x="548640" y="2551275"/>
                </a:cubicBezTo>
                <a:cubicBezTo>
                  <a:pt x="558019" y="2485626"/>
                  <a:pt x="573098" y="2420541"/>
                  <a:pt x="576776" y="2354327"/>
                </a:cubicBezTo>
                <a:cubicBezTo>
                  <a:pt x="585423" y="2198673"/>
                  <a:pt x="588324" y="2043372"/>
                  <a:pt x="618979" y="1890093"/>
                </a:cubicBezTo>
                <a:cubicBezTo>
                  <a:pt x="622771" y="1871134"/>
                  <a:pt x="628357" y="1852579"/>
                  <a:pt x="633046" y="1833822"/>
                </a:cubicBezTo>
                <a:cubicBezTo>
                  <a:pt x="637735" y="1782241"/>
                  <a:pt x="639789" y="1730351"/>
                  <a:pt x="647114" y="1679078"/>
                </a:cubicBezTo>
                <a:cubicBezTo>
                  <a:pt x="649211" y="1664398"/>
                  <a:pt x="657965" y="1651351"/>
                  <a:pt x="661182" y="1636875"/>
                </a:cubicBezTo>
                <a:cubicBezTo>
                  <a:pt x="667370" y="1609030"/>
                  <a:pt x="670147" y="1580532"/>
                  <a:pt x="675249" y="1552468"/>
                </a:cubicBezTo>
                <a:cubicBezTo>
                  <a:pt x="679526" y="1528943"/>
                  <a:pt x="684628" y="1505576"/>
                  <a:pt x="689317" y="1482130"/>
                </a:cubicBezTo>
                <a:cubicBezTo>
                  <a:pt x="694006" y="1411792"/>
                  <a:pt x="696371" y="1341260"/>
                  <a:pt x="703385" y="1271115"/>
                </a:cubicBezTo>
                <a:cubicBezTo>
                  <a:pt x="705764" y="1247323"/>
                  <a:pt x="714486" y="1224502"/>
                  <a:pt x="717452" y="1200776"/>
                </a:cubicBezTo>
                <a:cubicBezTo>
                  <a:pt x="723876" y="1149382"/>
                  <a:pt x="722519" y="1097038"/>
                  <a:pt x="731520" y="1046032"/>
                </a:cubicBezTo>
                <a:cubicBezTo>
                  <a:pt x="736674" y="1016826"/>
                  <a:pt x="750278" y="989761"/>
                  <a:pt x="759656" y="961625"/>
                </a:cubicBezTo>
                <a:lnTo>
                  <a:pt x="773723" y="919422"/>
                </a:lnTo>
                <a:cubicBezTo>
                  <a:pt x="783102" y="956936"/>
                  <a:pt x="804271" y="993371"/>
                  <a:pt x="801859" y="1031964"/>
                </a:cubicBezTo>
                <a:cubicBezTo>
                  <a:pt x="797170" y="1106992"/>
                  <a:pt x="795661" y="1182286"/>
                  <a:pt x="787791" y="1257047"/>
                </a:cubicBezTo>
                <a:cubicBezTo>
                  <a:pt x="786239" y="1271794"/>
                  <a:pt x="777797" y="1284992"/>
                  <a:pt x="773723" y="1299250"/>
                </a:cubicBezTo>
                <a:cubicBezTo>
                  <a:pt x="768412" y="1317840"/>
                  <a:pt x="764345" y="1336764"/>
                  <a:pt x="759656" y="1355521"/>
                </a:cubicBezTo>
                <a:cubicBezTo>
                  <a:pt x="754967" y="1407102"/>
                  <a:pt x="752433" y="1458925"/>
                  <a:pt x="745588" y="1510265"/>
                </a:cubicBezTo>
                <a:cubicBezTo>
                  <a:pt x="743033" y="1529430"/>
                  <a:pt x="734460" y="1547427"/>
                  <a:pt x="731520" y="1566536"/>
                </a:cubicBezTo>
                <a:cubicBezTo>
                  <a:pt x="725063" y="1608505"/>
                  <a:pt x="724433" y="1651260"/>
                  <a:pt x="717452" y="1693145"/>
                </a:cubicBezTo>
                <a:cubicBezTo>
                  <a:pt x="715014" y="1707772"/>
                  <a:pt x="706602" y="1720873"/>
                  <a:pt x="703385" y="1735348"/>
                </a:cubicBezTo>
                <a:cubicBezTo>
                  <a:pt x="697197" y="1763193"/>
                  <a:pt x="694420" y="1791691"/>
                  <a:pt x="689317" y="1819755"/>
                </a:cubicBezTo>
                <a:cubicBezTo>
                  <a:pt x="685040" y="1843280"/>
                  <a:pt x="679180" y="1866508"/>
                  <a:pt x="675249" y="1890093"/>
                </a:cubicBezTo>
                <a:cubicBezTo>
                  <a:pt x="650045" y="2041316"/>
                  <a:pt x="674124" y="1936802"/>
                  <a:pt x="647114" y="2044838"/>
                </a:cubicBezTo>
                <a:cubicBezTo>
                  <a:pt x="642425" y="2138623"/>
                  <a:pt x="640248" y="2232567"/>
                  <a:pt x="633046" y="2326192"/>
                </a:cubicBezTo>
                <a:cubicBezTo>
                  <a:pt x="629213" y="2376021"/>
                  <a:pt x="616806" y="2419290"/>
                  <a:pt x="604911" y="2466868"/>
                </a:cubicBezTo>
                <a:cubicBezTo>
                  <a:pt x="603375" y="2480696"/>
                  <a:pt x="581236" y="2685208"/>
                  <a:pt x="576776" y="2706019"/>
                </a:cubicBezTo>
                <a:cubicBezTo>
                  <a:pt x="570562" y="2735018"/>
                  <a:pt x="548640" y="2790425"/>
                  <a:pt x="548640" y="2790425"/>
                </a:cubicBezTo>
                <a:cubicBezTo>
                  <a:pt x="559180" y="2716651"/>
                  <a:pt x="563762" y="2679121"/>
                  <a:pt x="576776" y="2607545"/>
                </a:cubicBezTo>
                <a:cubicBezTo>
                  <a:pt x="581053" y="2584020"/>
                  <a:pt x="585044" y="2560403"/>
                  <a:pt x="590843" y="2537207"/>
                </a:cubicBezTo>
                <a:cubicBezTo>
                  <a:pt x="610932" y="2456851"/>
                  <a:pt x="601436" y="2535221"/>
                  <a:pt x="618979" y="2438733"/>
                </a:cubicBezTo>
                <a:cubicBezTo>
                  <a:pt x="629604" y="2380294"/>
                  <a:pt x="638953" y="2284842"/>
                  <a:pt x="647114" y="2227718"/>
                </a:cubicBezTo>
                <a:cubicBezTo>
                  <a:pt x="651148" y="2199481"/>
                  <a:pt x="654995" y="2171156"/>
                  <a:pt x="661182" y="2143312"/>
                </a:cubicBezTo>
                <a:cubicBezTo>
                  <a:pt x="664399" y="2128836"/>
                  <a:pt x="670560" y="2115176"/>
                  <a:pt x="675249" y="2101108"/>
                </a:cubicBezTo>
                <a:cubicBezTo>
                  <a:pt x="679938" y="2049527"/>
                  <a:pt x="680316" y="1997370"/>
                  <a:pt x="689317" y="1946364"/>
                </a:cubicBezTo>
                <a:cubicBezTo>
                  <a:pt x="694471" y="1917158"/>
                  <a:pt x="710259" y="1890730"/>
                  <a:pt x="717452" y="1861958"/>
                </a:cubicBezTo>
                <a:lnTo>
                  <a:pt x="731520" y="1805687"/>
                </a:lnTo>
                <a:cubicBezTo>
                  <a:pt x="736337" y="1718986"/>
                  <a:pt x="749610" y="1455984"/>
                  <a:pt x="759656" y="1355521"/>
                </a:cubicBezTo>
                <a:cubicBezTo>
                  <a:pt x="762494" y="1327139"/>
                  <a:pt x="769386" y="1299307"/>
                  <a:pt x="773723" y="1271115"/>
                </a:cubicBezTo>
                <a:cubicBezTo>
                  <a:pt x="792196" y="1151037"/>
                  <a:pt x="776273" y="1207194"/>
                  <a:pt x="801859" y="1130438"/>
                </a:cubicBezTo>
                <a:cubicBezTo>
                  <a:pt x="806548" y="1074167"/>
                  <a:pt x="812510" y="1017988"/>
                  <a:pt x="815926" y="961625"/>
                </a:cubicBezTo>
                <a:cubicBezTo>
                  <a:pt x="821890" y="863220"/>
                  <a:pt x="821807" y="764449"/>
                  <a:pt x="829994" y="666204"/>
                </a:cubicBezTo>
                <a:cubicBezTo>
                  <a:pt x="831225" y="651427"/>
                  <a:pt x="840466" y="638387"/>
                  <a:pt x="844062" y="624001"/>
                </a:cubicBezTo>
                <a:cubicBezTo>
                  <a:pt x="849861" y="600804"/>
                  <a:pt x="853440" y="577108"/>
                  <a:pt x="858129" y="553662"/>
                </a:cubicBezTo>
                <a:cubicBezTo>
                  <a:pt x="853440" y="656825"/>
                  <a:pt x="844062" y="759882"/>
                  <a:pt x="844062" y="863152"/>
                </a:cubicBezTo>
                <a:cubicBezTo>
                  <a:pt x="844062" y="919618"/>
                  <a:pt x="851125" y="750369"/>
                  <a:pt x="858129" y="694339"/>
                </a:cubicBezTo>
                <a:cubicBezTo>
                  <a:pt x="860527" y="675154"/>
                  <a:pt x="868003" y="656942"/>
                  <a:pt x="872197" y="638068"/>
                </a:cubicBezTo>
                <a:cubicBezTo>
                  <a:pt x="877384" y="614727"/>
                  <a:pt x="881576" y="591176"/>
                  <a:pt x="886265" y="567730"/>
                </a:cubicBezTo>
                <a:cubicBezTo>
                  <a:pt x="890954" y="516148"/>
                  <a:pt x="900332" y="361191"/>
                  <a:pt x="900332" y="412985"/>
                </a:cubicBezTo>
                <a:cubicBezTo>
                  <a:pt x="900332" y="534995"/>
                  <a:pt x="894659" y="657024"/>
                  <a:pt x="886265" y="778745"/>
                </a:cubicBezTo>
                <a:cubicBezTo>
                  <a:pt x="885245" y="793539"/>
                  <a:pt x="876271" y="806690"/>
                  <a:pt x="872197" y="820948"/>
                </a:cubicBezTo>
                <a:cubicBezTo>
                  <a:pt x="836860" y="944623"/>
                  <a:pt x="877796" y="818214"/>
                  <a:pt x="844062" y="919422"/>
                </a:cubicBezTo>
                <a:cubicBezTo>
                  <a:pt x="812545" y="1140040"/>
                  <a:pt x="828931" y="1051342"/>
                  <a:pt x="801859" y="1186708"/>
                </a:cubicBezTo>
                <a:cubicBezTo>
                  <a:pt x="797170" y="1411791"/>
                  <a:pt x="796444" y="1636992"/>
                  <a:pt x="787791" y="1861958"/>
                </a:cubicBezTo>
                <a:cubicBezTo>
                  <a:pt x="787048" y="1881278"/>
                  <a:pt x="777182" y="1899206"/>
                  <a:pt x="773723" y="1918228"/>
                </a:cubicBezTo>
                <a:cubicBezTo>
                  <a:pt x="749389" y="2052064"/>
                  <a:pt x="779102" y="1977810"/>
                  <a:pt x="731520" y="2072973"/>
                </a:cubicBezTo>
                <a:cubicBezTo>
                  <a:pt x="723200" y="2131214"/>
                  <a:pt x="724429" y="2164548"/>
                  <a:pt x="703385" y="2213650"/>
                </a:cubicBezTo>
                <a:cubicBezTo>
                  <a:pt x="695124" y="2232925"/>
                  <a:pt x="683037" y="2250450"/>
                  <a:pt x="675249" y="2269921"/>
                </a:cubicBezTo>
                <a:cubicBezTo>
                  <a:pt x="664235" y="2297457"/>
                  <a:pt x="647114" y="2354327"/>
                  <a:pt x="647114" y="2354327"/>
                </a:cubicBezTo>
                <a:cubicBezTo>
                  <a:pt x="642425" y="2391841"/>
                  <a:pt x="633046" y="2429062"/>
                  <a:pt x="633046" y="2466868"/>
                </a:cubicBezTo>
                <a:cubicBezTo>
                  <a:pt x="633046" y="2652529"/>
                  <a:pt x="636086" y="2650878"/>
                  <a:pt x="661182" y="2776358"/>
                </a:cubicBezTo>
                <a:cubicBezTo>
                  <a:pt x="668827" y="2669325"/>
                  <a:pt x="674076" y="2559488"/>
                  <a:pt x="689317" y="2452801"/>
                </a:cubicBezTo>
                <a:cubicBezTo>
                  <a:pt x="701601" y="2366818"/>
                  <a:pt x="702095" y="2402979"/>
                  <a:pt x="717452" y="2326192"/>
                </a:cubicBezTo>
                <a:cubicBezTo>
                  <a:pt x="742209" y="2202405"/>
                  <a:pt x="718210" y="2281713"/>
                  <a:pt x="745588" y="2199582"/>
                </a:cubicBezTo>
                <a:cubicBezTo>
                  <a:pt x="750277" y="2162068"/>
                  <a:pt x="752893" y="2124237"/>
                  <a:pt x="759656" y="2087041"/>
                </a:cubicBezTo>
                <a:cubicBezTo>
                  <a:pt x="762309" y="2072452"/>
                  <a:pt x="769649" y="2059096"/>
                  <a:pt x="773723" y="2044838"/>
                </a:cubicBezTo>
                <a:cubicBezTo>
                  <a:pt x="779034" y="2026248"/>
                  <a:pt x="782479" y="2007157"/>
                  <a:pt x="787791" y="1988567"/>
                </a:cubicBezTo>
                <a:cubicBezTo>
                  <a:pt x="791865" y="1974309"/>
                  <a:pt x="798263" y="1960750"/>
                  <a:pt x="801859" y="1946364"/>
                </a:cubicBezTo>
                <a:cubicBezTo>
                  <a:pt x="807658" y="1923167"/>
                  <a:pt x="809635" y="1899093"/>
                  <a:pt x="815926" y="1876025"/>
                </a:cubicBezTo>
                <a:cubicBezTo>
                  <a:pt x="823729" y="1847413"/>
                  <a:pt x="836869" y="1820391"/>
                  <a:pt x="844062" y="1791619"/>
                </a:cubicBezTo>
                <a:cubicBezTo>
                  <a:pt x="861725" y="1720962"/>
                  <a:pt x="852015" y="1753690"/>
                  <a:pt x="872197" y="1693145"/>
                </a:cubicBezTo>
                <a:cubicBezTo>
                  <a:pt x="876886" y="1444616"/>
                  <a:pt x="878251" y="1196002"/>
                  <a:pt x="886265" y="947558"/>
                </a:cubicBezTo>
                <a:cubicBezTo>
                  <a:pt x="887634" y="905117"/>
                  <a:pt x="900332" y="778485"/>
                  <a:pt x="900332" y="820948"/>
                </a:cubicBezTo>
                <a:cubicBezTo>
                  <a:pt x="900332" y="928902"/>
                  <a:pt x="896664" y="1037053"/>
                  <a:pt x="886265" y="1144505"/>
                </a:cubicBezTo>
                <a:cubicBezTo>
                  <a:pt x="882540" y="1182994"/>
                  <a:pt x="864486" y="1218904"/>
                  <a:pt x="858129" y="1257047"/>
                </a:cubicBezTo>
                <a:cubicBezTo>
                  <a:pt x="816696" y="1505655"/>
                  <a:pt x="869301" y="1195607"/>
                  <a:pt x="829994" y="1411792"/>
                </a:cubicBezTo>
                <a:cubicBezTo>
                  <a:pt x="799926" y="1577160"/>
                  <a:pt x="832432" y="1410012"/>
                  <a:pt x="801859" y="1608739"/>
                </a:cubicBezTo>
                <a:cubicBezTo>
                  <a:pt x="798223" y="1632372"/>
                  <a:pt x="792480" y="1655632"/>
                  <a:pt x="787791" y="1679078"/>
                </a:cubicBezTo>
                <a:cubicBezTo>
                  <a:pt x="783102" y="1730659"/>
                  <a:pt x="781048" y="1782549"/>
                  <a:pt x="773723" y="1833822"/>
                </a:cubicBezTo>
                <a:cubicBezTo>
                  <a:pt x="766960" y="1881162"/>
                  <a:pt x="745588" y="1974499"/>
                  <a:pt x="745588" y="1974499"/>
                </a:cubicBezTo>
                <a:cubicBezTo>
                  <a:pt x="744335" y="2015831"/>
                  <a:pt x="751612" y="2462867"/>
                  <a:pt x="703385" y="2607545"/>
                </a:cubicBezTo>
                <a:lnTo>
                  <a:pt x="689317" y="2649748"/>
                </a:lnTo>
                <a:cubicBezTo>
                  <a:pt x="694006" y="2593477"/>
                  <a:pt x="695922" y="2536906"/>
                  <a:pt x="703385" y="2480936"/>
                </a:cubicBezTo>
                <a:cubicBezTo>
                  <a:pt x="705345" y="2466238"/>
                  <a:pt x="713378" y="2452991"/>
                  <a:pt x="717452" y="2438733"/>
                </a:cubicBezTo>
                <a:cubicBezTo>
                  <a:pt x="752772" y="2315110"/>
                  <a:pt x="711865" y="2441427"/>
                  <a:pt x="745588" y="2340259"/>
                </a:cubicBezTo>
                <a:cubicBezTo>
                  <a:pt x="750277" y="2307434"/>
                  <a:pt x="755274" y="2274652"/>
                  <a:pt x="759656" y="2241785"/>
                </a:cubicBezTo>
                <a:cubicBezTo>
                  <a:pt x="764652" y="2204311"/>
                  <a:pt x="768115" y="2166631"/>
                  <a:pt x="773723" y="2129244"/>
                </a:cubicBezTo>
                <a:cubicBezTo>
                  <a:pt x="782185" y="2072828"/>
                  <a:pt x="792481" y="2016703"/>
                  <a:pt x="801859" y="1960432"/>
                </a:cubicBezTo>
                <a:cubicBezTo>
                  <a:pt x="806548" y="1932296"/>
                  <a:pt x="810332" y="1903995"/>
                  <a:pt x="815926" y="1876025"/>
                </a:cubicBezTo>
                <a:lnTo>
                  <a:pt x="844062" y="1735348"/>
                </a:lnTo>
                <a:cubicBezTo>
                  <a:pt x="893003" y="1882180"/>
                  <a:pt x="864395" y="1779682"/>
                  <a:pt x="844062" y="2115176"/>
                </a:cubicBezTo>
                <a:cubicBezTo>
                  <a:pt x="841493" y="2157561"/>
                  <a:pt x="836975" y="2199900"/>
                  <a:pt x="829994" y="2241785"/>
                </a:cubicBezTo>
                <a:cubicBezTo>
                  <a:pt x="827556" y="2256412"/>
                  <a:pt x="820000" y="2269730"/>
                  <a:pt x="815926" y="2283988"/>
                </a:cubicBezTo>
                <a:cubicBezTo>
                  <a:pt x="810615" y="2302578"/>
                  <a:pt x="805651" y="2321300"/>
                  <a:pt x="801859" y="2340259"/>
                </a:cubicBezTo>
                <a:cubicBezTo>
                  <a:pt x="767372" y="2512697"/>
                  <a:pt x="806395" y="2350249"/>
                  <a:pt x="773723" y="2480936"/>
                </a:cubicBezTo>
                <a:cubicBezTo>
                  <a:pt x="778412" y="2518450"/>
                  <a:pt x="770883" y="2559663"/>
                  <a:pt x="787791" y="2593478"/>
                </a:cubicBezTo>
                <a:cubicBezTo>
                  <a:pt x="796438" y="2610771"/>
                  <a:pt x="798067" y="2556166"/>
                  <a:pt x="801859" y="2537207"/>
                </a:cubicBezTo>
                <a:cubicBezTo>
                  <a:pt x="830276" y="2395122"/>
                  <a:pt x="797055" y="2509416"/>
                  <a:pt x="844062" y="2368395"/>
                </a:cubicBezTo>
                <a:lnTo>
                  <a:pt x="858129" y="2326192"/>
                </a:lnTo>
                <a:cubicBezTo>
                  <a:pt x="862818" y="2283989"/>
                  <a:pt x="865216" y="2241467"/>
                  <a:pt x="872197" y="2199582"/>
                </a:cubicBezTo>
                <a:cubicBezTo>
                  <a:pt x="874635" y="2184955"/>
                  <a:pt x="883612" y="2142790"/>
                  <a:pt x="886265" y="2157379"/>
                </a:cubicBezTo>
                <a:cubicBezTo>
                  <a:pt x="903005" y="2249448"/>
                  <a:pt x="900332" y="2369616"/>
                  <a:pt x="900332" y="246686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Freeform 5"/>
          <p:cNvSpPr/>
          <p:nvPr/>
        </p:nvSpPr>
        <p:spPr>
          <a:xfrm>
            <a:off x="3131840" y="2348880"/>
            <a:ext cx="1266729" cy="854968"/>
          </a:xfrm>
          <a:custGeom>
            <a:avLst/>
            <a:gdLst>
              <a:gd name="connsiteX0" fmla="*/ 637 w 1266729"/>
              <a:gd name="connsiteY0" fmla="*/ 780355 h 854968"/>
              <a:gd name="connsiteX1" fmla="*/ 85043 w 1266729"/>
              <a:gd name="connsiteY1" fmla="*/ 710017 h 854968"/>
              <a:gd name="connsiteX2" fmla="*/ 127246 w 1266729"/>
              <a:gd name="connsiteY2" fmla="*/ 667814 h 854968"/>
              <a:gd name="connsiteX3" fmla="*/ 141314 w 1266729"/>
              <a:gd name="connsiteY3" fmla="*/ 710017 h 854968"/>
              <a:gd name="connsiteX4" fmla="*/ 183517 w 1266729"/>
              <a:gd name="connsiteY4" fmla="*/ 738152 h 854968"/>
              <a:gd name="connsiteX5" fmla="*/ 239788 w 1266729"/>
              <a:gd name="connsiteY5" fmla="*/ 794423 h 854968"/>
              <a:gd name="connsiteX6" fmla="*/ 253855 w 1266729"/>
              <a:gd name="connsiteY6" fmla="*/ 752220 h 854968"/>
              <a:gd name="connsiteX7" fmla="*/ 197585 w 1266729"/>
              <a:gd name="connsiteY7" fmla="*/ 625611 h 854968"/>
              <a:gd name="connsiteX8" fmla="*/ 169449 w 1266729"/>
              <a:gd name="connsiteY8" fmla="*/ 541205 h 854968"/>
              <a:gd name="connsiteX9" fmla="*/ 183517 w 1266729"/>
              <a:gd name="connsiteY9" fmla="*/ 583408 h 854968"/>
              <a:gd name="connsiteX10" fmla="*/ 281991 w 1266729"/>
              <a:gd name="connsiteY10" fmla="*/ 695949 h 854968"/>
              <a:gd name="connsiteX11" fmla="*/ 338262 w 1266729"/>
              <a:gd name="connsiteY11" fmla="*/ 752220 h 854968"/>
              <a:gd name="connsiteX12" fmla="*/ 352329 w 1266729"/>
              <a:gd name="connsiteY12" fmla="*/ 710017 h 854968"/>
              <a:gd name="connsiteX13" fmla="*/ 338262 w 1266729"/>
              <a:gd name="connsiteY13" fmla="*/ 667814 h 854968"/>
              <a:gd name="connsiteX14" fmla="*/ 310126 w 1266729"/>
              <a:gd name="connsiteY14" fmla="*/ 597475 h 854968"/>
              <a:gd name="connsiteX15" fmla="*/ 296059 w 1266729"/>
              <a:gd name="connsiteY15" fmla="*/ 513069 h 854968"/>
              <a:gd name="connsiteX16" fmla="*/ 225720 w 1266729"/>
              <a:gd name="connsiteY16" fmla="*/ 428663 h 854968"/>
              <a:gd name="connsiteX17" fmla="*/ 239788 w 1266729"/>
              <a:gd name="connsiteY17" fmla="*/ 484934 h 854968"/>
              <a:gd name="connsiteX18" fmla="*/ 267923 w 1266729"/>
              <a:gd name="connsiteY18" fmla="*/ 569340 h 854968"/>
              <a:gd name="connsiteX19" fmla="*/ 296059 w 1266729"/>
              <a:gd name="connsiteY19" fmla="*/ 667814 h 854968"/>
              <a:gd name="connsiteX20" fmla="*/ 366397 w 1266729"/>
              <a:gd name="connsiteY20" fmla="*/ 752220 h 854968"/>
              <a:gd name="connsiteX21" fmla="*/ 380465 w 1266729"/>
              <a:gd name="connsiteY21" fmla="*/ 710017 h 854968"/>
              <a:gd name="connsiteX22" fmla="*/ 338262 w 1266729"/>
              <a:gd name="connsiteY22" fmla="*/ 555272 h 854968"/>
              <a:gd name="connsiteX23" fmla="*/ 324194 w 1266729"/>
              <a:gd name="connsiteY23" fmla="*/ 513069 h 854968"/>
              <a:gd name="connsiteX24" fmla="*/ 366397 w 1266729"/>
              <a:gd name="connsiteY24" fmla="*/ 597475 h 854968"/>
              <a:gd name="connsiteX25" fmla="*/ 394532 w 1266729"/>
              <a:gd name="connsiteY25" fmla="*/ 639679 h 854968"/>
              <a:gd name="connsiteX26" fmla="*/ 408600 w 1266729"/>
              <a:gd name="connsiteY26" fmla="*/ 681882 h 854968"/>
              <a:gd name="connsiteX27" fmla="*/ 464871 w 1266729"/>
              <a:gd name="connsiteY27" fmla="*/ 766288 h 854968"/>
              <a:gd name="connsiteX28" fmla="*/ 493006 w 1266729"/>
              <a:gd name="connsiteY28" fmla="*/ 738152 h 854968"/>
              <a:gd name="connsiteX29" fmla="*/ 464871 w 1266729"/>
              <a:gd name="connsiteY29" fmla="*/ 695949 h 854968"/>
              <a:gd name="connsiteX30" fmla="*/ 436735 w 1266729"/>
              <a:gd name="connsiteY30" fmla="*/ 597475 h 854968"/>
              <a:gd name="connsiteX31" fmla="*/ 408600 w 1266729"/>
              <a:gd name="connsiteY31" fmla="*/ 555272 h 854968"/>
              <a:gd name="connsiteX32" fmla="*/ 380465 w 1266729"/>
              <a:gd name="connsiteY32" fmla="*/ 470866 h 854968"/>
              <a:gd name="connsiteX33" fmla="*/ 422668 w 1266729"/>
              <a:gd name="connsiteY33" fmla="*/ 484934 h 854968"/>
              <a:gd name="connsiteX34" fmla="*/ 478939 w 1266729"/>
              <a:gd name="connsiteY34" fmla="*/ 569340 h 854968"/>
              <a:gd name="connsiteX35" fmla="*/ 535209 w 1266729"/>
              <a:gd name="connsiteY35" fmla="*/ 639679 h 854968"/>
              <a:gd name="connsiteX36" fmla="*/ 549277 w 1266729"/>
              <a:gd name="connsiteY36" fmla="*/ 681882 h 854968"/>
              <a:gd name="connsiteX37" fmla="*/ 605548 w 1266729"/>
              <a:gd name="connsiteY37" fmla="*/ 752220 h 854968"/>
              <a:gd name="connsiteX38" fmla="*/ 619615 w 1266729"/>
              <a:gd name="connsiteY38" fmla="*/ 794423 h 854968"/>
              <a:gd name="connsiteX39" fmla="*/ 577412 w 1266729"/>
              <a:gd name="connsiteY39" fmla="*/ 639679 h 854968"/>
              <a:gd name="connsiteX40" fmla="*/ 549277 w 1266729"/>
              <a:gd name="connsiteY40" fmla="*/ 555272 h 854968"/>
              <a:gd name="connsiteX41" fmla="*/ 521142 w 1266729"/>
              <a:gd name="connsiteY41" fmla="*/ 513069 h 854968"/>
              <a:gd name="connsiteX42" fmla="*/ 464871 w 1266729"/>
              <a:gd name="connsiteY42" fmla="*/ 386460 h 854968"/>
              <a:gd name="connsiteX43" fmla="*/ 436735 w 1266729"/>
              <a:gd name="connsiteY43" fmla="*/ 358325 h 854968"/>
              <a:gd name="connsiteX44" fmla="*/ 422668 w 1266729"/>
              <a:gd name="connsiteY44" fmla="*/ 316122 h 854968"/>
              <a:gd name="connsiteX45" fmla="*/ 408600 w 1266729"/>
              <a:gd name="connsiteY45" fmla="*/ 358325 h 854968"/>
              <a:gd name="connsiteX46" fmla="*/ 422668 w 1266729"/>
              <a:gd name="connsiteY46" fmla="*/ 428663 h 854968"/>
              <a:gd name="connsiteX47" fmla="*/ 450803 w 1266729"/>
              <a:gd name="connsiteY47" fmla="*/ 513069 h 854968"/>
              <a:gd name="connsiteX48" fmla="*/ 464871 w 1266729"/>
              <a:gd name="connsiteY48" fmla="*/ 555272 h 854968"/>
              <a:gd name="connsiteX49" fmla="*/ 493006 w 1266729"/>
              <a:gd name="connsiteY49" fmla="*/ 583408 h 854968"/>
              <a:gd name="connsiteX50" fmla="*/ 549277 w 1266729"/>
              <a:gd name="connsiteY50" fmla="*/ 639679 h 854968"/>
              <a:gd name="connsiteX51" fmla="*/ 577412 w 1266729"/>
              <a:gd name="connsiteY51" fmla="*/ 681882 h 854968"/>
              <a:gd name="connsiteX52" fmla="*/ 605548 w 1266729"/>
              <a:gd name="connsiteY52" fmla="*/ 710017 h 854968"/>
              <a:gd name="connsiteX53" fmla="*/ 661819 w 1266729"/>
              <a:gd name="connsiteY53" fmla="*/ 780355 h 854968"/>
              <a:gd name="connsiteX54" fmla="*/ 647751 w 1266729"/>
              <a:gd name="connsiteY54" fmla="*/ 724085 h 854968"/>
              <a:gd name="connsiteX55" fmla="*/ 591480 w 1266729"/>
              <a:gd name="connsiteY55" fmla="*/ 597475 h 854968"/>
              <a:gd name="connsiteX56" fmla="*/ 563345 w 1266729"/>
              <a:gd name="connsiteY56" fmla="*/ 470866 h 854968"/>
              <a:gd name="connsiteX57" fmla="*/ 549277 w 1266729"/>
              <a:gd name="connsiteY57" fmla="*/ 428663 h 854968"/>
              <a:gd name="connsiteX58" fmla="*/ 493006 w 1266729"/>
              <a:gd name="connsiteY58" fmla="*/ 358325 h 854968"/>
              <a:gd name="connsiteX59" fmla="*/ 464871 w 1266729"/>
              <a:gd name="connsiteY59" fmla="*/ 316122 h 854968"/>
              <a:gd name="connsiteX60" fmla="*/ 464871 w 1266729"/>
              <a:gd name="connsiteY60" fmla="*/ 414595 h 854968"/>
              <a:gd name="connsiteX61" fmla="*/ 478939 w 1266729"/>
              <a:gd name="connsiteY61" fmla="*/ 456799 h 854968"/>
              <a:gd name="connsiteX62" fmla="*/ 563345 w 1266729"/>
              <a:gd name="connsiteY62" fmla="*/ 541205 h 854968"/>
              <a:gd name="connsiteX63" fmla="*/ 633683 w 1266729"/>
              <a:gd name="connsiteY63" fmla="*/ 625611 h 854968"/>
              <a:gd name="connsiteX64" fmla="*/ 647751 w 1266729"/>
              <a:gd name="connsiteY64" fmla="*/ 667814 h 854968"/>
              <a:gd name="connsiteX65" fmla="*/ 689954 w 1266729"/>
              <a:gd name="connsiteY65" fmla="*/ 752220 h 854968"/>
              <a:gd name="connsiteX66" fmla="*/ 675886 w 1266729"/>
              <a:gd name="connsiteY66" fmla="*/ 639679 h 854968"/>
              <a:gd name="connsiteX67" fmla="*/ 661819 w 1266729"/>
              <a:gd name="connsiteY67" fmla="*/ 583408 h 854968"/>
              <a:gd name="connsiteX68" fmla="*/ 605548 w 1266729"/>
              <a:gd name="connsiteY68" fmla="*/ 442731 h 854968"/>
              <a:gd name="connsiteX69" fmla="*/ 563345 w 1266729"/>
              <a:gd name="connsiteY69" fmla="*/ 302054 h 854968"/>
              <a:gd name="connsiteX70" fmla="*/ 549277 w 1266729"/>
              <a:gd name="connsiteY70" fmla="*/ 259851 h 854968"/>
              <a:gd name="connsiteX71" fmla="*/ 521142 w 1266729"/>
              <a:gd name="connsiteY71" fmla="*/ 231715 h 854968"/>
              <a:gd name="connsiteX72" fmla="*/ 563345 w 1266729"/>
              <a:gd name="connsiteY72" fmla="*/ 372392 h 854968"/>
              <a:gd name="connsiteX73" fmla="*/ 577412 w 1266729"/>
              <a:gd name="connsiteY73" fmla="*/ 414595 h 854968"/>
              <a:gd name="connsiteX74" fmla="*/ 605548 w 1266729"/>
              <a:gd name="connsiteY74" fmla="*/ 442731 h 854968"/>
              <a:gd name="connsiteX75" fmla="*/ 647751 w 1266729"/>
              <a:gd name="connsiteY75" fmla="*/ 527137 h 854968"/>
              <a:gd name="connsiteX76" fmla="*/ 661819 w 1266729"/>
              <a:gd name="connsiteY76" fmla="*/ 569340 h 854968"/>
              <a:gd name="connsiteX77" fmla="*/ 732157 w 1266729"/>
              <a:gd name="connsiteY77" fmla="*/ 639679 h 854968"/>
              <a:gd name="connsiteX78" fmla="*/ 788428 w 1266729"/>
              <a:gd name="connsiteY78" fmla="*/ 766288 h 854968"/>
              <a:gd name="connsiteX79" fmla="*/ 802495 w 1266729"/>
              <a:gd name="connsiteY79" fmla="*/ 808491 h 854968"/>
              <a:gd name="connsiteX80" fmla="*/ 774360 w 1266729"/>
              <a:gd name="connsiteY80" fmla="*/ 611543 h 854968"/>
              <a:gd name="connsiteX81" fmla="*/ 760292 w 1266729"/>
              <a:gd name="connsiteY81" fmla="*/ 569340 h 854968"/>
              <a:gd name="connsiteX82" fmla="*/ 704022 w 1266729"/>
              <a:gd name="connsiteY82" fmla="*/ 484934 h 854968"/>
              <a:gd name="connsiteX83" fmla="*/ 647751 w 1266729"/>
              <a:gd name="connsiteY83" fmla="*/ 414595 h 854968"/>
              <a:gd name="connsiteX84" fmla="*/ 605548 w 1266729"/>
              <a:gd name="connsiteY84" fmla="*/ 287986 h 854968"/>
              <a:gd name="connsiteX85" fmla="*/ 591480 w 1266729"/>
              <a:gd name="connsiteY85" fmla="*/ 245783 h 854968"/>
              <a:gd name="connsiteX86" fmla="*/ 577412 w 1266729"/>
              <a:gd name="connsiteY86" fmla="*/ 203580 h 854968"/>
              <a:gd name="connsiteX87" fmla="*/ 591480 w 1266729"/>
              <a:gd name="connsiteY87" fmla="*/ 245783 h 854968"/>
              <a:gd name="connsiteX88" fmla="*/ 619615 w 1266729"/>
              <a:gd name="connsiteY88" fmla="*/ 287986 h 854968"/>
              <a:gd name="connsiteX89" fmla="*/ 689954 w 1266729"/>
              <a:gd name="connsiteY89" fmla="*/ 358325 h 854968"/>
              <a:gd name="connsiteX90" fmla="*/ 760292 w 1266729"/>
              <a:gd name="connsiteY90" fmla="*/ 484934 h 854968"/>
              <a:gd name="connsiteX91" fmla="*/ 788428 w 1266729"/>
              <a:gd name="connsiteY91" fmla="*/ 541205 h 854968"/>
              <a:gd name="connsiteX92" fmla="*/ 816563 w 1266729"/>
              <a:gd name="connsiteY92" fmla="*/ 639679 h 854968"/>
              <a:gd name="connsiteX93" fmla="*/ 844699 w 1266729"/>
              <a:gd name="connsiteY93" fmla="*/ 667814 h 854968"/>
              <a:gd name="connsiteX94" fmla="*/ 858766 w 1266729"/>
              <a:gd name="connsiteY94" fmla="*/ 710017 h 854968"/>
              <a:gd name="connsiteX95" fmla="*/ 915037 w 1266729"/>
              <a:gd name="connsiteY95" fmla="*/ 766288 h 854968"/>
              <a:gd name="connsiteX96" fmla="*/ 929105 w 1266729"/>
              <a:gd name="connsiteY96" fmla="*/ 808491 h 854968"/>
              <a:gd name="connsiteX97" fmla="*/ 886902 w 1266729"/>
              <a:gd name="connsiteY97" fmla="*/ 695949 h 854968"/>
              <a:gd name="connsiteX98" fmla="*/ 858766 w 1266729"/>
              <a:gd name="connsiteY98" fmla="*/ 639679 h 854968"/>
              <a:gd name="connsiteX99" fmla="*/ 830631 w 1266729"/>
              <a:gd name="connsiteY99" fmla="*/ 611543 h 854968"/>
              <a:gd name="connsiteX100" fmla="*/ 760292 w 1266729"/>
              <a:gd name="connsiteY100" fmla="*/ 527137 h 854968"/>
              <a:gd name="connsiteX101" fmla="*/ 732157 w 1266729"/>
              <a:gd name="connsiteY101" fmla="*/ 470866 h 854968"/>
              <a:gd name="connsiteX102" fmla="*/ 718089 w 1266729"/>
              <a:gd name="connsiteY102" fmla="*/ 428663 h 854968"/>
              <a:gd name="connsiteX103" fmla="*/ 689954 w 1266729"/>
              <a:gd name="connsiteY103" fmla="*/ 386460 h 854968"/>
              <a:gd name="connsiteX104" fmla="*/ 661819 w 1266729"/>
              <a:gd name="connsiteY104" fmla="*/ 302054 h 854968"/>
              <a:gd name="connsiteX105" fmla="*/ 647751 w 1266729"/>
              <a:gd name="connsiteY105" fmla="*/ 259851 h 854968"/>
              <a:gd name="connsiteX106" fmla="*/ 619615 w 1266729"/>
              <a:gd name="connsiteY106" fmla="*/ 217648 h 854968"/>
              <a:gd name="connsiteX107" fmla="*/ 605548 w 1266729"/>
              <a:gd name="connsiteY107" fmla="*/ 175445 h 854968"/>
              <a:gd name="connsiteX108" fmla="*/ 661819 w 1266729"/>
              <a:gd name="connsiteY108" fmla="*/ 273919 h 854968"/>
              <a:gd name="connsiteX109" fmla="*/ 732157 w 1266729"/>
              <a:gd name="connsiteY109" fmla="*/ 344257 h 854968"/>
              <a:gd name="connsiteX110" fmla="*/ 830631 w 1266729"/>
              <a:gd name="connsiteY110" fmla="*/ 456799 h 854968"/>
              <a:gd name="connsiteX111" fmla="*/ 915037 w 1266729"/>
              <a:gd name="connsiteY111" fmla="*/ 527137 h 854968"/>
              <a:gd name="connsiteX112" fmla="*/ 943172 w 1266729"/>
              <a:gd name="connsiteY112" fmla="*/ 611543 h 854968"/>
              <a:gd name="connsiteX113" fmla="*/ 957240 w 1266729"/>
              <a:gd name="connsiteY113" fmla="*/ 653746 h 854968"/>
              <a:gd name="connsiteX114" fmla="*/ 985375 w 1266729"/>
              <a:gd name="connsiteY114" fmla="*/ 681882 h 854968"/>
              <a:gd name="connsiteX115" fmla="*/ 999443 w 1266729"/>
              <a:gd name="connsiteY115" fmla="*/ 780355 h 854968"/>
              <a:gd name="connsiteX116" fmla="*/ 1013511 w 1266729"/>
              <a:gd name="connsiteY116" fmla="*/ 836626 h 854968"/>
              <a:gd name="connsiteX117" fmla="*/ 999443 w 1266729"/>
              <a:gd name="connsiteY117" fmla="*/ 794423 h 854968"/>
              <a:gd name="connsiteX118" fmla="*/ 985375 w 1266729"/>
              <a:gd name="connsiteY118" fmla="*/ 752220 h 854968"/>
              <a:gd name="connsiteX119" fmla="*/ 957240 w 1266729"/>
              <a:gd name="connsiteY119" fmla="*/ 710017 h 854968"/>
              <a:gd name="connsiteX120" fmla="*/ 943172 w 1266729"/>
              <a:gd name="connsiteY120" fmla="*/ 667814 h 854968"/>
              <a:gd name="connsiteX121" fmla="*/ 915037 w 1266729"/>
              <a:gd name="connsiteY121" fmla="*/ 611543 h 854968"/>
              <a:gd name="connsiteX122" fmla="*/ 844699 w 1266729"/>
              <a:gd name="connsiteY122" fmla="*/ 513069 h 854968"/>
              <a:gd name="connsiteX123" fmla="*/ 816563 w 1266729"/>
              <a:gd name="connsiteY123" fmla="*/ 484934 h 854968"/>
              <a:gd name="connsiteX124" fmla="*/ 774360 w 1266729"/>
              <a:gd name="connsiteY124" fmla="*/ 400528 h 854968"/>
              <a:gd name="connsiteX125" fmla="*/ 732157 w 1266729"/>
              <a:gd name="connsiteY125" fmla="*/ 330189 h 854968"/>
              <a:gd name="connsiteX126" fmla="*/ 689954 w 1266729"/>
              <a:gd name="connsiteY126" fmla="*/ 231715 h 854968"/>
              <a:gd name="connsiteX127" fmla="*/ 661819 w 1266729"/>
              <a:gd name="connsiteY127" fmla="*/ 189512 h 854968"/>
              <a:gd name="connsiteX128" fmla="*/ 647751 w 1266729"/>
              <a:gd name="connsiteY128" fmla="*/ 147309 h 854968"/>
              <a:gd name="connsiteX129" fmla="*/ 675886 w 1266729"/>
              <a:gd name="connsiteY129" fmla="*/ 189512 h 854968"/>
              <a:gd name="connsiteX130" fmla="*/ 746225 w 1266729"/>
              <a:gd name="connsiteY130" fmla="*/ 245783 h 854968"/>
              <a:gd name="connsiteX131" fmla="*/ 774360 w 1266729"/>
              <a:gd name="connsiteY131" fmla="*/ 287986 h 854968"/>
              <a:gd name="connsiteX132" fmla="*/ 830631 w 1266729"/>
              <a:gd name="connsiteY132" fmla="*/ 344257 h 854968"/>
              <a:gd name="connsiteX133" fmla="*/ 844699 w 1266729"/>
              <a:gd name="connsiteY133" fmla="*/ 386460 h 854968"/>
              <a:gd name="connsiteX134" fmla="*/ 900969 w 1266729"/>
              <a:gd name="connsiteY134" fmla="*/ 470866 h 854968"/>
              <a:gd name="connsiteX135" fmla="*/ 929105 w 1266729"/>
              <a:gd name="connsiteY135" fmla="*/ 569340 h 854968"/>
              <a:gd name="connsiteX136" fmla="*/ 957240 w 1266729"/>
              <a:gd name="connsiteY136" fmla="*/ 653746 h 854968"/>
              <a:gd name="connsiteX137" fmla="*/ 1013511 w 1266729"/>
              <a:gd name="connsiteY137" fmla="*/ 738152 h 854968"/>
              <a:gd name="connsiteX138" fmla="*/ 999443 w 1266729"/>
              <a:gd name="connsiteY138" fmla="*/ 681882 h 854968"/>
              <a:gd name="connsiteX139" fmla="*/ 957240 w 1266729"/>
              <a:gd name="connsiteY139" fmla="*/ 583408 h 854968"/>
              <a:gd name="connsiteX140" fmla="*/ 929105 w 1266729"/>
              <a:gd name="connsiteY140" fmla="*/ 555272 h 854968"/>
              <a:gd name="connsiteX141" fmla="*/ 872834 w 1266729"/>
              <a:gd name="connsiteY141" fmla="*/ 470866 h 854968"/>
              <a:gd name="connsiteX142" fmla="*/ 858766 w 1266729"/>
              <a:gd name="connsiteY142" fmla="*/ 414595 h 854968"/>
              <a:gd name="connsiteX143" fmla="*/ 830631 w 1266729"/>
              <a:gd name="connsiteY143" fmla="*/ 344257 h 854968"/>
              <a:gd name="connsiteX144" fmla="*/ 816563 w 1266729"/>
              <a:gd name="connsiteY144" fmla="*/ 175445 h 854968"/>
              <a:gd name="connsiteX145" fmla="*/ 788428 w 1266729"/>
              <a:gd name="connsiteY145" fmla="*/ 62903 h 854968"/>
              <a:gd name="connsiteX146" fmla="*/ 746225 w 1266729"/>
              <a:gd name="connsiteY146" fmla="*/ 91039 h 854968"/>
              <a:gd name="connsiteX147" fmla="*/ 788428 w 1266729"/>
              <a:gd name="connsiteY147" fmla="*/ 245783 h 854968"/>
              <a:gd name="connsiteX148" fmla="*/ 802495 w 1266729"/>
              <a:gd name="connsiteY148" fmla="*/ 287986 h 854968"/>
              <a:gd name="connsiteX149" fmla="*/ 816563 w 1266729"/>
              <a:gd name="connsiteY149" fmla="*/ 330189 h 854968"/>
              <a:gd name="connsiteX150" fmla="*/ 802495 w 1266729"/>
              <a:gd name="connsiteY150" fmla="*/ 287986 h 854968"/>
              <a:gd name="connsiteX151" fmla="*/ 760292 w 1266729"/>
              <a:gd name="connsiteY151" fmla="*/ 231715 h 854968"/>
              <a:gd name="connsiteX152" fmla="*/ 718089 w 1266729"/>
              <a:gd name="connsiteY152" fmla="*/ 161377 h 854968"/>
              <a:gd name="connsiteX153" fmla="*/ 704022 w 1266729"/>
              <a:gd name="connsiteY153" fmla="*/ 119174 h 854968"/>
              <a:gd name="connsiteX154" fmla="*/ 732157 w 1266729"/>
              <a:gd name="connsiteY154" fmla="*/ 161377 h 854968"/>
              <a:gd name="connsiteX155" fmla="*/ 774360 w 1266729"/>
              <a:gd name="connsiteY155" fmla="*/ 189512 h 854968"/>
              <a:gd name="connsiteX156" fmla="*/ 788428 w 1266729"/>
              <a:gd name="connsiteY156" fmla="*/ 231715 h 854968"/>
              <a:gd name="connsiteX157" fmla="*/ 858766 w 1266729"/>
              <a:gd name="connsiteY157" fmla="*/ 302054 h 854968"/>
              <a:gd name="connsiteX158" fmla="*/ 886902 w 1266729"/>
              <a:gd name="connsiteY158" fmla="*/ 330189 h 854968"/>
              <a:gd name="connsiteX159" fmla="*/ 943172 w 1266729"/>
              <a:gd name="connsiteY159" fmla="*/ 400528 h 854968"/>
              <a:gd name="connsiteX160" fmla="*/ 999443 w 1266729"/>
              <a:gd name="connsiteY160" fmla="*/ 527137 h 854968"/>
              <a:gd name="connsiteX161" fmla="*/ 1027579 w 1266729"/>
              <a:gd name="connsiteY161" fmla="*/ 625611 h 854968"/>
              <a:gd name="connsiteX162" fmla="*/ 1069782 w 1266729"/>
              <a:gd name="connsiteY162" fmla="*/ 639679 h 854968"/>
              <a:gd name="connsiteX163" fmla="*/ 1097917 w 1266729"/>
              <a:gd name="connsiteY163" fmla="*/ 681882 h 854968"/>
              <a:gd name="connsiteX164" fmla="*/ 1140120 w 1266729"/>
              <a:gd name="connsiteY164" fmla="*/ 724085 h 854968"/>
              <a:gd name="connsiteX165" fmla="*/ 1154188 w 1266729"/>
              <a:gd name="connsiteY165" fmla="*/ 766288 h 854968"/>
              <a:gd name="connsiteX166" fmla="*/ 1182323 w 1266729"/>
              <a:gd name="connsiteY166" fmla="*/ 808491 h 854968"/>
              <a:gd name="connsiteX167" fmla="*/ 1168255 w 1266729"/>
              <a:gd name="connsiteY167" fmla="*/ 766288 h 854968"/>
              <a:gd name="connsiteX168" fmla="*/ 1111985 w 1266729"/>
              <a:gd name="connsiteY168" fmla="*/ 681882 h 854968"/>
              <a:gd name="connsiteX169" fmla="*/ 1069782 w 1266729"/>
              <a:gd name="connsiteY169" fmla="*/ 555272 h 854968"/>
              <a:gd name="connsiteX170" fmla="*/ 1055714 w 1266729"/>
              <a:gd name="connsiteY170" fmla="*/ 513069 h 854968"/>
              <a:gd name="connsiteX171" fmla="*/ 1027579 w 1266729"/>
              <a:gd name="connsiteY171" fmla="*/ 470866 h 854968"/>
              <a:gd name="connsiteX172" fmla="*/ 985375 w 1266729"/>
              <a:gd name="connsiteY172" fmla="*/ 400528 h 854968"/>
              <a:gd name="connsiteX173" fmla="*/ 971308 w 1266729"/>
              <a:gd name="connsiteY173" fmla="*/ 358325 h 854968"/>
              <a:gd name="connsiteX174" fmla="*/ 915037 w 1266729"/>
              <a:gd name="connsiteY174" fmla="*/ 287986 h 854968"/>
              <a:gd name="connsiteX175" fmla="*/ 858766 w 1266729"/>
              <a:gd name="connsiteY175" fmla="*/ 161377 h 854968"/>
              <a:gd name="connsiteX176" fmla="*/ 844699 w 1266729"/>
              <a:gd name="connsiteY176" fmla="*/ 119174 h 854968"/>
              <a:gd name="connsiteX177" fmla="*/ 788428 w 1266729"/>
              <a:gd name="connsiteY177" fmla="*/ 62903 h 854968"/>
              <a:gd name="connsiteX178" fmla="*/ 802495 w 1266729"/>
              <a:gd name="connsiteY178" fmla="*/ 6632 h 854968"/>
              <a:gd name="connsiteX179" fmla="*/ 816563 w 1266729"/>
              <a:gd name="connsiteY179" fmla="*/ 48835 h 854968"/>
              <a:gd name="connsiteX180" fmla="*/ 844699 w 1266729"/>
              <a:gd name="connsiteY180" fmla="*/ 105106 h 854968"/>
              <a:gd name="connsiteX181" fmla="*/ 872834 w 1266729"/>
              <a:gd name="connsiteY181" fmla="*/ 133242 h 854968"/>
              <a:gd name="connsiteX182" fmla="*/ 900969 w 1266729"/>
              <a:gd name="connsiteY182" fmla="*/ 175445 h 854968"/>
              <a:gd name="connsiteX183" fmla="*/ 943172 w 1266729"/>
              <a:gd name="connsiteY183" fmla="*/ 189512 h 854968"/>
              <a:gd name="connsiteX184" fmla="*/ 999443 w 1266729"/>
              <a:gd name="connsiteY184" fmla="*/ 259851 h 854968"/>
              <a:gd name="connsiteX185" fmla="*/ 1083849 w 1266729"/>
              <a:gd name="connsiteY185" fmla="*/ 358325 h 854968"/>
              <a:gd name="connsiteX186" fmla="*/ 1097917 w 1266729"/>
              <a:gd name="connsiteY186" fmla="*/ 400528 h 854968"/>
              <a:gd name="connsiteX187" fmla="*/ 1154188 w 1266729"/>
              <a:gd name="connsiteY187" fmla="*/ 484934 h 854968"/>
              <a:gd name="connsiteX188" fmla="*/ 1182323 w 1266729"/>
              <a:gd name="connsiteY188" fmla="*/ 583408 h 854968"/>
              <a:gd name="connsiteX189" fmla="*/ 1210459 w 1266729"/>
              <a:gd name="connsiteY189" fmla="*/ 667814 h 854968"/>
              <a:gd name="connsiteX190" fmla="*/ 1266729 w 1266729"/>
              <a:gd name="connsiteY190" fmla="*/ 738152 h 85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66729" h="854968">
                <a:moveTo>
                  <a:pt x="637" y="780355"/>
                </a:moveTo>
                <a:cubicBezTo>
                  <a:pt x="34886" y="677607"/>
                  <a:pt x="0" y="688756"/>
                  <a:pt x="85043" y="710017"/>
                </a:cubicBezTo>
                <a:lnTo>
                  <a:pt x="127246" y="667814"/>
                </a:lnTo>
                <a:cubicBezTo>
                  <a:pt x="137731" y="657329"/>
                  <a:pt x="132051" y="698438"/>
                  <a:pt x="141314" y="710017"/>
                </a:cubicBezTo>
                <a:cubicBezTo>
                  <a:pt x="151876" y="723219"/>
                  <a:pt x="170680" y="727149"/>
                  <a:pt x="183517" y="738152"/>
                </a:cubicBezTo>
                <a:cubicBezTo>
                  <a:pt x="203657" y="755415"/>
                  <a:pt x="239788" y="794423"/>
                  <a:pt x="239788" y="794423"/>
                </a:cubicBezTo>
                <a:cubicBezTo>
                  <a:pt x="244477" y="780355"/>
                  <a:pt x="255493" y="766958"/>
                  <a:pt x="253855" y="752220"/>
                </a:cubicBezTo>
                <a:cubicBezTo>
                  <a:pt x="241445" y="640530"/>
                  <a:pt x="230158" y="698901"/>
                  <a:pt x="197585" y="625611"/>
                </a:cubicBezTo>
                <a:cubicBezTo>
                  <a:pt x="185540" y="598510"/>
                  <a:pt x="178828" y="569340"/>
                  <a:pt x="169449" y="541205"/>
                </a:cubicBezTo>
                <a:cubicBezTo>
                  <a:pt x="164760" y="527137"/>
                  <a:pt x="175292" y="571070"/>
                  <a:pt x="183517" y="583408"/>
                </a:cubicBezTo>
                <a:cubicBezTo>
                  <a:pt x="290850" y="744407"/>
                  <a:pt x="190811" y="617795"/>
                  <a:pt x="281991" y="695949"/>
                </a:cubicBezTo>
                <a:cubicBezTo>
                  <a:pt x="302131" y="713212"/>
                  <a:pt x="338262" y="752220"/>
                  <a:pt x="338262" y="752220"/>
                </a:cubicBezTo>
                <a:cubicBezTo>
                  <a:pt x="342951" y="738152"/>
                  <a:pt x="352329" y="724846"/>
                  <a:pt x="352329" y="710017"/>
                </a:cubicBezTo>
                <a:cubicBezTo>
                  <a:pt x="352329" y="695188"/>
                  <a:pt x="343469" y="681698"/>
                  <a:pt x="338262" y="667814"/>
                </a:cubicBezTo>
                <a:cubicBezTo>
                  <a:pt x="329395" y="644169"/>
                  <a:pt x="319505" y="620921"/>
                  <a:pt x="310126" y="597475"/>
                </a:cubicBezTo>
                <a:cubicBezTo>
                  <a:pt x="305437" y="569340"/>
                  <a:pt x="305079" y="540129"/>
                  <a:pt x="296059" y="513069"/>
                </a:cubicBezTo>
                <a:cubicBezTo>
                  <a:pt x="286267" y="483692"/>
                  <a:pt x="245308" y="448251"/>
                  <a:pt x="225720" y="428663"/>
                </a:cubicBezTo>
                <a:cubicBezTo>
                  <a:pt x="230409" y="447420"/>
                  <a:pt x="234232" y="466415"/>
                  <a:pt x="239788" y="484934"/>
                </a:cubicBezTo>
                <a:cubicBezTo>
                  <a:pt x="248310" y="513340"/>
                  <a:pt x="260730" y="540568"/>
                  <a:pt x="267923" y="569340"/>
                </a:cubicBezTo>
                <a:cubicBezTo>
                  <a:pt x="272431" y="587371"/>
                  <a:pt x="285968" y="647631"/>
                  <a:pt x="296059" y="667814"/>
                </a:cubicBezTo>
                <a:cubicBezTo>
                  <a:pt x="315645" y="706986"/>
                  <a:pt x="335284" y="721107"/>
                  <a:pt x="366397" y="752220"/>
                </a:cubicBezTo>
                <a:cubicBezTo>
                  <a:pt x="371086" y="738152"/>
                  <a:pt x="380465" y="724846"/>
                  <a:pt x="380465" y="710017"/>
                </a:cubicBezTo>
                <a:cubicBezTo>
                  <a:pt x="380465" y="670253"/>
                  <a:pt x="349294" y="588368"/>
                  <a:pt x="338262" y="555272"/>
                </a:cubicBezTo>
                <a:cubicBezTo>
                  <a:pt x="333573" y="541204"/>
                  <a:pt x="315969" y="500731"/>
                  <a:pt x="324194" y="513069"/>
                </a:cubicBezTo>
                <a:cubicBezTo>
                  <a:pt x="404822" y="634012"/>
                  <a:pt x="308157" y="480994"/>
                  <a:pt x="366397" y="597475"/>
                </a:cubicBezTo>
                <a:cubicBezTo>
                  <a:pt x="373958" y="612598"/>
                  <a:pt x="386971" y="624556"/>
                  <a:pt x="394532" y="639679"/>
                </a:cubicBezTo>
                <a:cubicBezTo>
                  <a:pt x="401164" y="652942"/>
                  <a:pt x="401399" y="668919"/>
                  <a:pt x="408600" y="681882"/>
                </a:cubicBezTo>
                <a:cubicBezTo>
                  <a:pt x="425022" y="711441"/>
                  <a:pt x="464871" y="766288"/>
                  <a:pt x="464871" y="766288"/>
                </a:cubicBezTo>
                <a:cubicBezTo>
                  <a:pt x="474249" y="756909"/>
                  <a:pt x="493006" y="751415"/>
                  <a:pt x="493006" y="738152"/>
                </a:cubicBezTo>
                <a:cubicBezTo>
                  <a:pt x="493006" y="721245"/>
                  <a:pt x="472432" y="711071"/>
                  <a:pt x="464871" y="695949"/>
                </a:cubicBezTo>
                <a:cubicBezTo>
                  <a:pt x="437494" y="641196"/>
                  <a:pt x="463780" y="660580"/>
                  <a:pt x="436735" y="597475"/>
                </a:cubicBezTo>
                <a:cubicBezTo>
                  <a:pt x="430075" y="581935"/>
                  <a:pt x="415467" y="570722"/>
                  <a:pt x="408600" y="555272"/>
                </a:cubicBezTo>
                <a:cubicBezTo>
                  <a:pt x="396555" y="528171"/>
                  <a:pt x="389843" y="499001"/>
                  <a:pt x="380465" y="470866"/>
                </a:cubicBezTo>
                <a:cubicBezTo>
                  <a:pt x="370448" y="440816"/>
                  <a:pt x="333658" y="351420"/>
                  <a:pt x="422668" y="484934"/>
                </a:cubicBezTo>
                <a:lnTo>
                  <a:pt x="478939" y="569340"/>
                </a:lnTo>
                <a:cubicBezTo>
                  <a:pt x="514432" y="622580"/>
                  <a:pt x="495118" y="599587"/>
                  <a:pt x="535209" y="639679"/>
                </a:cubicBezTo>
                <a:cubicBezTo>
                  <a:pt x="539898" y="653747"/>
                  <a:pt x="542645" y="668619"/>
                  <a:pt x="549277" y="681882"/>
                </a:cubicBezTo>
                <a:cubicBezTo>
                  <a:pt x="567024" y="717377"/>
                  <a:pt x="579377" y="726050"/>
                  <a:pt x="605548" y="752220"/>
                </a:cubicBezTo>
                <a:cubicBezTo>
                  <a:pt x="610237" y="766288"/>
                  <a:pt x="619615" y="809252"/>
                  <a:pt x="619615" y="794423"/>
                </a:cubicBezTo>
                <a:cubicBezTo>
                  <a:pt x="619615" y="754650"/>
                  <a:pt x="588447" y="672785"/>
                  <a:pt x="577412" y="639679"/>
                </a:cubicBezTo>
                <a:cubicBezTo>
                  <a:pt x="577410" y="639674"/>
                  <a:pt x="549281" y="555277"/>
                  <a:pt x="549277" y="555272"/>
                </a:cubicBezTo>
                <a:cubicBezTo>
                  <a:pt x="539899" y="541204"/>
                  <a:pt x="528009" y="528519"/>
                  <a:pt x="521142" y="513069"/>
                </a:cubicBezTo>
                <a:cubicBezTo>
                  <a:pt x="482104" y="425234"/>
                  <a:pt x="512624" y="446150"/>
                  <a:pt x="464871" y="386460"/>
                </a:cubicBezTo>
                <a:cubicBezTo>
                  <a:pt x="456585" y="376103"/>
                  <a:pt x="446114" y="367703"/>
                  <a:pt x="436735" y="358325"/>
                </a:cubicBezTo>
                <a:cubicBezTo>
                  <a:pt x="432046" y="344257"/>
                  <a:pt x="437497" y="316122"/>
                  <a:pt x="422668" y="316122"/>
                </a:cubicBezTo>
                <a:cubicBezTo>
                  <a:pt x="407839" y="316122"/>
                  <a:pt x="408600" y="343496"/>
                  <a:pt x="408600" y="358325"/>
                </a:cubicBezTo>
                <a:cubicBezTo>
                  <a:pt x="408600" y="382235"/>
                  <a:pt x="416377" y="405595"/>
                  <a:pt x="422668" y="428663"/>
                </a:cubicBezTo>
                <a:cubicBezTo>
                  <a:pt x="430471" y="457275"/>
                  <a:pt x="441425" y="484934"/>
                  <a:pt x="450803" y="513069"/>
                </a:cubicBezTo>
                <a:cubicBezTo>
                  <a:pt x="455492" y="527137"/>
                  <a:pt x="454386" y="544786"/>
                  <a:pt x="464871" y="555272"/>
                </a:cubicBezTo>
                <a:lnTo>
                  <a:pt x="493006" y="583408"/>
                </a:lnTo>
                <a:cubicBezTo>
                  <a:pt x="523700" y="675488"/>
                  <a:pt x="481070" y="585113"/>
                  <a:pt x="549277" y="639679"/>
                </a:cubicBezTo>
                <a:cubicBezTo>
                  <a:pt x="562479" y="650241"/>
                  <a:pt x="566850" y="668680"/>
                  <a:pt x="577412" y="681882"/>
                </a:cubicBezTo>
                <a:cubicBezTo>
                  <a:pt x="585698" y="692239"/>
                  <a:pt x="597262" y="699660"/>
                  <a:pt x="605548" y="710017"/>
                </a:cubicBezTo>
                <a:cubicBezTo>
                  <a:pt x="676533" y="798748"/>
                  <a:pt x="593884" y="712423"/>
                  <a:pt x="661819" y="780355"/>
                </a:cubicBezTo>
                <a:cubicBezTo>
                  <a:pt x="657130" y="761598"/>
                  <a:pt x="655367" y="741856"/>
                  <a:pt x="647751" y="724085"/>
                </a:cubicBezTo>
                <a:cubicBezTo>
                  <a:pt x="603545" y="620940"/>
                  <a:pt x="624293" y="761536"/>
                  <a:pt x="591480" y="597475"/>
                </a:cubicBezTo>
                <a:cubicBezTo>
                  <a:pt x="581813" y="549142"/>
                  <a:pt x="576586" y="517210"/>
                  <a:pt x="563345" y="470866"/>
                </a:cubicBezTo>
                <a:cubicBezTo>
                  <a:pt x="559271" y="456608"/>
                  <a:pt x="555909" y="441926"/>
                  <a:pt x="549277" y="428663"/>
                </a:cubicBezTo>
                <a:cubicBezTo>
                  <a:pt x="520408" y="370926"/>
                  <a:pt x="527901" y="401944"/>
                  <a:pt x="493006" y="358325"/>
                </a:cubicBezTo>
                <a:cubicBezTo>
                  <a:pt x="482444" y="345123"/>
                  <a:pt x="474249" y="330190"/>
                  <a:pt x="464871" y="316122"/>
                </a:cubicBezTo>
                <a:cubicBezTo>
                  <a:pt x="445731" y="373541"/>
                  <a:pt x="445848" y="348015"/>
                  <a:pt x="464871" y="414595"/>
                </a:cubicBezTo>
                <a:cubicBezTo>
                  <a:pt x="468945" y="428853"/>
                  <a:pt x="469835" y="445094"/>
                  <a:pt x="478939" y="456799"/>
                </a:cubicBezTo>
                <a:cubicBezTo>
                  <a:pt x="503367" y="488207"/>
                  <a:pt x="541274" y="508098"/>
                  <a:pt x="563345" y="541205"/>
                </a:cubicBezTo>
                <a:cubicBezTo>
                  <a:pt x="602515" y="599961"/>
                  <a:pt x="579525" y="571453"/>
                  <a:pt x="633683" y="625611"/>
                </a:cubicBezTo>
                <a:cubicBezTo>
                  <a:pt x="638372" y="639679"/>
                  <a:pt x="641119" y="654551"/>
                  <a:pt x="647751" y="667814"/>
                </a:cubicBezTo>
                <a:cubicBezTo>
                  <a:pt x="702292" y="776896"/>
                  <a:pt x="654594" y="646141"/>
                  <a:pt x="689954" y="752220"/>
                </a:cubicBezTo>
                <a:cubicBezTo>
                  <a:pt x="713654" y="681121"/>
                  <a:pt x="706725" y="732197"/>
                  <a:pt x="675886" y="639679"/>
                </a:cubicBezTo>
                <a:cubicBezTo>
                  <a:pt x="669772" y="621337"/>
                  <a:pt x="668608" y="601511"/>
                  <a:pt x="661819" y="583408"/>
                </a:cubicBezTo>
                <a:cubicBezTo>
                  <a:pt x="618154" y="466968"/>
                  <a:pt x="643518" y="594609"/>
                  <a:pt x="605548" y="442731"/>
                </a:cubicBezTo>
                <a:cubicBezTo>
                  <a:pt x="584288" y="357691"/>
                  <a:pt x="597593" y="404797"/>
                  <a:pt x="563345" y="302054"/>
                </a:cubicBezTo>
                <a:cubicBezTo>
                  <a:pt x="558656" y="287986"/>
                  <a:pt x="559762" y="270337"/>
                  <a:pt x="549277" y="259851"/>
                </a:cubicBezTo>
                <a:lnTo>
                  <a:pt x="521142" y="231715"/>
                </a:lnTo>
                <a:cubicBezTo>
                  <a:pt x="542403" y="316764"/>
                  <a:pt x="529092" y="269634"/>
                  <a:pt x="563345" y="372392"/>
                </a:cubicBezTo>
                <a:cubicBezTo>
                  <a:pt x="568034" y="386460"/>
                  <a:pt x="566927" y="404110"/>
                  <a:pt x="577412" y="414595"/>
                </a:cubicBezTo>
                <a:lnTo>
                  <a:pt x="605548" y="442731"/>
                </a:lnTo>
                <a:cubicBezTo>
                  <a:pt x="640903" y="548802"/>
                  <a:pt x="593213" y="418063"/>
                  <a:pt x="647751" y="527137"/>
                </a:cubicBezTo>
                <a:cubicBezTo>
                  <a:pt x="654383" y="540400"/>
                  <a:pt x="652922" y="557477"/>
                  <a:pt x="661819" y="569340"/>
                </a:cubicBezTo>
                <a:cubicBezTo>
                  <a:pt x="681714" y="595866"/>
                  <a:pt x="732157" y="639679"/>
                  <a:pt x="732157" y="639679"/>
                </a:cubicBezTo>
                <a:cubicBezTo>
                  <a:pt x="765639" y="740125"/>
                  <a:pt x="743841" y="699409"/>
                  <a:pt x="788428" y="766288"/>
                </a:cubicBezTo>
                <a:cubicBezTo>
                  <a:pt x="793117" y="780356"/>
                  <a:pt x="802495" y="823320"/>
                  <a:pt x="802495" y="808491"/>
                </a:cubicBezTo>
                <a:cubicBezTo>
                  <a:pt x="802495" y="764718"/>
                  <a:pt x="787348" y="663493"/>
                  <a:pt x="774360" y="611543"/>
                </a:cubicBezTo>
                <a:cubicBezTo>
                  <a:pt x="770763" y="597157"/>
                  <a:pt x="767493" y="582303"/>
                  <a:pt x="760292" y="569340"/>
                </a:cubicBezTo>
                <a:cubicBezTo>
                  <a:pt x="743870" y="539781"/>
                  <a:pt x="722779" y="513069"/>
                  <a:pt x="704022" y="484934"/>
                </a:cubicBezTo>
                <a:cubicBezTo>
                  <a:pt x="668531" y="431698"/>
                  <a:pt x="687839" y="454685"/>
                  <a:pt x="647751" y="414595"/>
                </a:cubicBezTo>
                <a:lnTo>
                  <a:pt x="605548" y="287986"/>
                </a:lnTo>
                <a:lnTo>
                  <a:pt x="591480" y="245783"/>
                </a:lnTo>
                <a:lnTo>
                  <a:pt x="577412" y="203580"/>
                </a:lnTo>
                <a:cubicBezTo>
                  <a:pt x="577412" y="203580"/>
                  <a:pt x="583255" y="233445"/>
                  <a:pt x="591480" y="245783"/>
                </a:cubicBezTo>
                <a:cubicBezTo>
                  <a:pt x="600858" y="259851"/>
                  <a:pt x="608482" y="275262"/>
                  <a:pt x="619615" y="287986"/>
                </a:cubicBezTo>
                <a:cubicBezTo>
                  <a:pt x="641450" y="312940"/>
                  <a:pt x="689954" y="358325"/>
                  <a:pt x="689954" y="358325"/>
                </a:cubicBezTo>
                <a:cubicBezTo>
                  <a:pt x="728856" y="475028"/>
                  <a:pt x="663551" y="291456"/>
                  <a:pt x="760292" y="484934"/>
                </a:cubicBezTo>
                <a:lnTo>
                  <a:pt x="788428" y="541205"/>
                </a:lnTo>
                <a:cubicBezTo>
                  <a:pt x="791056" y="551718"/>
                  <a:pt x="807913" y="625263"/>
                  <a:pt x="816563" y="639679"/>
                </a:cubicBezTo>
                <a:cubicBezTo>
                  <a:pt x="823387" y="651052"/>
                  <a:pt x="835320" y="658436"/>
                  <a:pt x="844699" y="667814"/>
                </a:cubicBezTo>
                <a:cubicBezTo>
                  <a:pt x="849388" y="681882"/>
                  <a:pt x="850147" y="697950"/>
                  <a:pt x="858766" y="710017"/>
                </a:cubicBezTo>
                <a:cubicBezTo>
                  <a:pt x="874184" y="731602"/>
                  <a:pt x="915037" y="766288"/>
                  <a:pt x="915037" y="766288"/>
                </a:cubicBezTo>
                <a:cubicBezTo>
                  <a:pt x="919726" y="780356"/>
                  <a:pt x="929105" y="823320"/>
                  <a:pt x="929105" y="808491"/>
                </a:cubicBezTo>
                <a:cubicBezTo>
                  <a:pt x="929105" y="737360"/>
                  <a:pt x="916008" y="746884"/>
                  <a:pt x="886902" y="695949"/>
                </a:cubicBezTo>
                <a:cubicBezTo>
                  <a:pt x="876497" y="677741"/>
                  <a:pt x="870399" y="657128"/>
                  <a:pt x="858766" y="639679"/>
                </a:cubicBezTo>
                <a:cubicBezTo>
                  <a:pt x="851409" y="628643"/>
                  <a:pt x="837988" y="622579"/>
                  <a:pt x="830631" y="611543"/>
                </a:cubicBezTo>
                <a:cubicBezTo>
                  <a:pt x="773518" y="525873"/>
                  <a:pt x="837210" y="578415"/>
                  <a:pt x="760292" y="527137"/>
                </a:cubicBezTo>
                <a:cubicBezTo>
                  <a:pt x="750914" y="508380"/>
                  <a:pt x="740418" y="490141"/>
                  <a:pt x="732157" y="470866"/>
                </a:cubicBezTo>
                <a:cubicBezTo>
                  <a:pt x="726316" y="457236"/>
                  <a:pt x="724721" y="441926"/>
                  <a:pt x="718089" y="428663"/>
                </a:cubicBezTo>
                <a:cubicBezTo>
                  <a:pt x="710528" y="413541"/>
                  <a:pt x="696821" y="401910"/>
                  <a:pt x="689954" y="386460"/>
                </a:cubicBezTo>
                <a:cubicBezTo>
                  <a:pt x="677909" y="359359"/>
                  <a:pt x="671197" y="330189"/>
                  <a:pt x="661819" y="302054"/>
                </a:cubicBezTo>
                <a:cubicBezTo>
                  <a:pt x="657130" y="287986"/>
                  <a:pt x="655977" y="272189"/>
                  <a:pt x="647751" y="259851"/>
                </a:cubicBezTo>
                <a:lnTo>
                  <a:pt x="619615" y="217648"/>
                </a:lnTo>
                <a:cubicBezTo>
                  <a:pt x="614926" y="203580"/>
                  <a:pt x="592285" y="168814"/>
                  <a:pt x="605548" y="175445"/>
                </a:cubicBezTo>
                <a:cubicBezTo>
                  <a:pt x="650902" y="198120"/>
                  <a:pt x="643971" y="238223"/>
                  <a:pt x="661819" y="273919"/>
                </a:cubicBezTo>
                <a:cubicBezTo>
                  <a:pt x="685265" y="320812"/>
                  <a:pt x="689954" y="316122"/>
                  <a:pt x="732157" y="344257"/>
                </a:cubicBezTo>
                <a:cubicBezTo>
                  <a:pt x="761900" y="388872"/>
                  <a:pt x="781254" y="423882"/>
                  <a:pt x="830631" y="456799"/>
                </a:cubicBezTo>
                <a:cubicBezTo>
                  <a:pt x="889387" y="495969"/>
                  <a:pt x="860879" y="472979"/>
                  <a:pt x="915037" y="527137"/>
                </a:cubicBezTo>
                <a:lnTo>
                  <a:pt x="943172" y="611543"/>
                </a:lnTo>
                <a:cubicBezTo>
                  <a:pt x="947861" y="625611"/>
                  <a:pt x="946755" y="643260"/>
                  <a:pt x="957240" y="653746"/>
                </a:cubicBezTo>
                <a:lnTo>
                  <a:pt x="985375" y="681882"/>
                </a:lnTo>
                <a:cubicBezTo>
                  <a:pt x="990064" y="714706"/>
                  <a:pt x="993511" y="747732"/>
                  <a:pt x="999443" y="780355"/>
                </a:cubicBezTo>
                <a:cubicBezTo>
                  <a:pt x="1002902" y="799377"/>
                  <a:pt x="1019625" y="854968"/>
                  <a:pt x="1013511" y="836626"/>
                </a:cubicBezTo>
                <a:lnTo>
                  <a:pt x="999443" y="794423"/>
                </a:lnTo>
                <a:cubicBezTo>
                  <a:pt x="994754" y="780355"/>
                  <a:pt x="993600" y="764558"/>
                  <a:pt x="985375" y="752220"/>
                </a:cubicBezTo>
                <a:cubicBezTo>
                  <a:pt x="975997" y="738152"/>
                  <a:pt x="964801" y="725139"/>
                  <a:pt x="957240" y="710017"/>
                </a:cubicBezTo>
                <a:cubicBezTo>
                  <a:pt x="950608" y="696754"/>
                  <a:pt x="949013" y="681444"/>
                  <a:pt x="943172" y="667814"/>
                </a:cubicBezTo>
                <a:cubicBezTo>
                  <a:pt x="934911" y="648539"/>
                  <a:pt x="925441" y="629751"/>
                  <a:pt x="915037" y="611543"/>
                </a:cubicBezTo>
                <a:cubicBezTo>
                  <a:pt x="901748" y="588287"/>
                  <a:pt x="858423" y="529538"/>
                  <a:pt x="844699" y="513069"/>
                </a:cubicBezTo>
                <a:cubicBezTo>
                  <a:pt x="836208" y="502880"/>
                  <a:pt x="825942" y="494312"/>
                  <a:pt x="816563" y="484934"/>
                </a:cubicBezTo>
                <a:cubicBezTo>
                  <a:pt x="781203" y="378855"/>
                  <a:pt x="828901" y="509610"/>
                  <a:pt x="774360" y="400528"/>
                </a:cubicBezTo>
                <a:cubicBezTo>
                  <a:pt x="737836" y="327480"/>
                  <a:pt x="787111" y="385145"/>
                  <a:pt x="732157" y="330189"/>
                </a:cubicBezTo>
                <a:cubicBezTo>
                  <a:pt x="716375" y="282843"/>
                  <a:pt x="717766" y="280387"/>
                  <a:pt x="689954" y="231715"/>
                </a:cubicBezTo>
                <a:cubicBezTo>
                  <a:pt x="681566" y="217035"/>
                  <a:pt x="669380" y="204634"/>
                  <a:pt x="661819" y="189512"/>
                </a:cubicBezTo>
                <a:cubicBezTo>
                  <a:pt x="655187" y="176249"/>
                  <a:pt x="632922" y="147309"/>
                  <a:pt x="647751" y="147309"/>
                </a:cubicBezTo>
                <a:cubicBezTo>
                  <a:pt x="664658" y="147309"/>
                  <a:pt x="665324" y="176310"/>
                  <a:pt x="675886" y="189512"/>
                </a:cubicBezTo>
                <a:cubicBezTo>
                  <a:pt x="698795" y="218149"/>
                  <a:pt x="714888" y="224892"/>
                  <a:pt x="746225" y="245783"/>
                </a:cubicBezTo>
                <a:cubicBezTo>
                  <a:pt x="755603" y="259851"/>
                  <a:pt x="763357" y="275149"/>
                  <a:pt x="774360" y="287986"/>
                </a:cubicBezTo>
                <a:cubicBezTo>
                  <a:pt x="791623" y="308126"/>
                  <a:pt x="830631" y="344257"/>
                  <a:pt x="830631" y="344257"/>
                </a:cubicBezTo>
                <a:cubicBezTo>
                  <a:pt x="835320" y="358325"/>
                  <a:pt x="837498" y="373497"/>
                  <a:pt x="844699" y="386460"/>
                </a:cubicBezTo>
                <a:cubicBezTo>
                  <a:pt x="861121" y="416019"/>
                  <a:pt x="890276" y="438787"/>
                  <a:pt x="900969" y="470866"/>
                </a:cubicBezTo>
                <a:cubicBezTo>
                  <a:pt x="948238" y="612668"/>
                  <a:pt x="876124" y="392736"/>
                  <a:pt x="929105" y="569340"/>
                </a:cubicBezTo>
                <a:cubicBezTo>
                  <a:pt x="937627" y="597746"/>
                  <a:pt x="940789" y="629070"/>
                  <a:pt x="957240" y="653746"/>
                </a:cubicBezTo>
                <a:lnTo>
                  <a:pt x="1013511" y="738152"/>
                </a:lnTo>
                <a:cubicBezTo>
                  <a:pt x="1008822" y="719395"/>
                  <a:pt x="1004755" y="700472"/>
                  <a:pt x="999443" y="681882"/>
                </a:cubicBezTo>
                <a:cubicBezTo>
                  <a:pt x="990065" y="649058"/>
                  <a:pt x="975996" y="611542"/>
                  <a:pt x="957240" y="583408"/>
                </a:cubicBezTo>
                <a:cubicBezTo>
                  <a:pt x="949883" y="572372"/>
                  <a:pt x="937063" y="565883"/>
                  <a:pt x="929105" y="555272"/>
                </a:cubicBezTo>
                <a:cubicBezTo>
                  <a:pt x="908816" y="528220"/>
                  <a:pt x="872834" y="470866"/>
                  <a:pt x="872834" y="470866"/>
                </a:cubicBezTo>
                <a:cubicBezTo>
                  <a:pt x="868145" y="452109"/>
                  <a:pt x="864880" y="432937"/>
                  <a:pt x="858766" y="414595"/>
                </a:cubicBezTo>
                <a:cubicBezTo>
                  <a:pt x="850781" y="390639"/>
                  <a:pt x="835019" y="369125"/>
                  <a:pt x="830631" y="344257"/>
                </a:cubicBezTo>
                <a:cubicBezTo>
                  <a:pt x="820818" y="288650"/>
                  <a:pt x="823161" y="231524"/>
                  <a:pt x="816563" y="175445"/>
                </a:cubicBezTo>
                <a:cubicBezTo>
                  <a:pt x="810390" y="122977"/>
                  <a:pt x="803356" y="107689"/>
                  <a:pt x="788428" y="62903"/>
                </a:cubicBezTo>
                <a:cubicBezTo>
                  <a:pt x="774360" y="72282"/>
                  <a:pt x="750870" y="74782"/>
                  <a:pt x="746225" y="91039"/>
                </a:cubicBezTo>
                <a:cubicBezTo>
                  <a:pt x="740106" y="112455"/>
                  <a:pt x="784982" y="235446"/>
                  <a:pt x="788428" y="245783"/>
                </a:cubicBezTo>
                <a:lnTo>
                  <a:pt x="802495" y="287986"/>
                </a:lnTo>
                <a:lnTo>
                  <a:pt x="816563" y="330189"/>
                </a:lnTo>
                <a:cubicBezTo>
                  <a:pt x="816563" y="330189"/>
                  <a:pt x="811392" y="299849"/>
                  <a:pt x="802495" y="287986"/>
                </a:cubicBezTo>
                <a:lnTo>
                  <a:pt x="760292" y="231715"/>
                </a:lnTo>
                <a:cubicBezTo>
                  <a:pt x="720443" y="112161"/>
                  <a:pt x="776020" y="257928"/>
                  <a:pt x="718089" y="161377"/>
                </a:cubicBezTo>
                <a:cubicBezTo>
                  <a:pt x="710460" y="148662"/>
                  <a:pt x="689193" y="119174"/>
                  <a:pt x="704022" y="119174"/>
                </a:cubicBezTo>
                <a:cubicBezTo>
                  <a:pt x="720929" y="119174"/>
                  <a:pt x="720202" y="149422"/>
                  <a:pt x="732157" y="161377"/>
                </a:cubicBezTo>
                <a:cubicBezTo>
                  <a:pt x="744112" y="173332"/>
                  <a:pt x="760292" y="180134"/>
                  <a:pt x="774360" y="189512"/>
                </a:cubicBezTo>
                <a:cubicBezTo>
                  <a:pt x="779049" y="203580"/>
                  <a:pt x="779531" y="219852"/>
                  <a:pt x="788428" y="231715"/>
                </a:cubicBezTo>
                <a:cubicBezTo>
                  <a:pt x="808323" y="258241"/>
                  <a:pt x="835320" y="278608"/>
                  <a:pt x="858766" y="302054"/>
                </a:cubicBezTo>
                <a:cubicBezTo>
                  <a:pt x="868145" y="311433"/>
                  <a:pt x="879545" y="319153"/>
                  <a:pt x="886902" y="330189"/>
                </a:cubicBezTo>
                <a:cubicBezTo>
                  <a:pt x="922394" y="383428"/>
                  <a:pt x="903082" y="360437"/>
                  <a:pt x="943172" y="400528"/>
                </a:cubicBezTo>
                <a:cubicBezTo>
                  <a:pt x="976655" y="500974"/>
                  <a:pt x="954857" y="460258"/>
                  <a:pt x="999443" y="527137"/>
                </a:cubicBezTo>
                <a:cubicBezTo>
                  <a:pt x="999565" y="527624"/>
                  <a:pt x="1020851" y="618883"/>
                  <a:pt x="1027579" y="625611"/>
                </a:cubicBezTo>
                <a:cubicBezTo>
                  <a:pt x="1038064" y="636096"/>
                  <a:pt x="1055714" y="634990"/>
                  <a:pt x="1069782" y="639679"/>
                </a:cubicBezTo>
                <a:cubicBezTo>
                  <a:pt x="1079160" y="653747"/>
                  <a:pt x="1087093" y="668894"/>
                  <a:pt x="1097917" y="681882"/>
                </a:cubicBezTo>
                <a:cubicBezTo>
                  <a:pt x="1110653" y="697166"/>
                  <a:pt x="1129084" y="707532"/>
                  <a:pt x="1140120" y="724085"/>
                </a:cubicBezTo>
                <a:cubicBezTo>
                  <a:pt x="1148345" y="736423"/>
                  <a:pt x="1147556" y="753025"/>
                  <a:pt x="1154188" y="766288"/>
                </a:cubicBezTo>
                <a:cubicBezTo>
                  <a:pt x="1161749" y="781410"/>
                  <a:pt x="1165416" y="808491"/>
                  <a:pt x="1182323" y="808491"/>
                </a:cubicBezTo>
                <a:cubicBezTo>
                  <a:pt x="1197152" y="808491"/>
                  <a:pt x="1175456" y="779251"/>
                  <a:pt x="1168255" y="766288"/>
                </a:cubicBezTo>
                <a:cubicBezTo>
                  <a:pt x="1151833" y="736729"/>
                  <a:pt x="1122678" y="713961"/>
                  <a:pt x="1111985" y="681882"/>
                </a:cubicBezTo>
                <a:lnTo>
                  <a:pt x="1069782" y="555272"/>
                </a:lnTo>
                <a:cubicBezTo>
                  <a:pt x="1065093" y="541204"/>
                  <a:pt x="1063939" y="525407"/>
                  <a:pt x="1055714" y="513069"/>
                </a:cubicBezTo>
                <a:cubicBezTo>
                  <a:pt x="1046336" y="499001"/>
                  <a:pt x="1035140" y="485988"/>
                  <a:pt x="1027579" y="470866"/>
                </a:cubicBezTo>
                <a:cubicBezTo>
                  <a:pt x="991056" y="397821"/>
                  <a:pt x="1040329" y="455480"/>
                  <a:pt x="985375" y="400528"/>
                </a:cubicBezTo>
                <a:cubicBezTo>
                  <a:pt x="980686" y="386460"/>
                  <a:pt x="978937" y="371040"/>
                  <a:pt x="971308" y="358325"/>
                </a:cubicBezTo>
                <a:cubicBezTo>
                  <a:pt x="921196" y="274804"/>
                  <a:pt x="963303" y="396585"/>
                  <a:pt x="915037" y="287986"/>
                </a:cubicBezTo>
                <a:cubicBezTo>
                  <a:pt x="848076" y="137323"/>
                  <a:pt x="922439" y="256885"/>
                  <a:pt x="858766" y="161377"/>
                </a:cubicBezTo>
                <a:cubicBezTo>
                  <a:pt x="854077" y="147309"/>
                  <a:pt x="853318" y="131241"/>
                  <a:pt x="844699" y="119174"/>
                </a:cubicBezTo>
                <a:cubicBezTo>
                  <a:pt x="829281" y="97589"/>
                  <a:pt x="788428" y="62903"/>
                  <a:pt x="788428" y="62903"/>
                </a:cubicBezTo>
                <a:cubicBezTo>
                  <a:pt x="793117" y="44146"/>
                  <a:pt x="785202" y="15279"/>
                  <a:pt x="802495" y="6632"/>
                </a:cubicBezTo>
                <a:cubicBezTo>
                  <a:pt x="815758" y="0"/>
                  <a:pt x="810722" y="35205"/>
                  <a:pt x="816563" y="48835"/>
                </a:cubicBezTo>
                <a:cubicBezTo>
                  <a:pt x="824824" y="68110"/>
                  <a:pt x="833066" y="87657"/>
                  <a:pt x="844699" y="105106"/>
                </a:cubicBezTo>
                <a:cubicBezTo>
                  <a:pt x="852056" y="116142"/>
                  <a:pt x="864549" y="122885"/>
                  <a:pt x="872834" y="133242"/>
                </a:cubicBezTo>
                <a:cubicBezTo>
                  <a:pt x="883396" y="146444"/>
                  <a:pt x="887767" y="164883"/>
                  <a:pt x="900969" y="175445"/>
                </a:cubicBezTo>
                <a:cubicBezTo>
                  <a:pt x="912548" y="184708"/>
                  <a:pt x="929104" y="184823"/>
                  <a:pt x="943172" y="189512"/>
                </a:cubicBezTo>
                <a:cubicBezTo>
                  <a:pt x="1038950" y="285290"/>
                  <a:pt x="892965" y="135627"/>
                  <a:pt x="999443" y="259851"/>
                </a:cubicBezTo>
                <a:cubicBezTo>
                  <a:pt x="1040979" y="308310"/>
                  <a:pt x="1058011" y="306649"/>
                  <a:pt x="1083849" y="358325"/>
                </a:cubicBezTo>
                <a:cubicBezTo>
                  <a:pt x="1090481" y="371588"/>
                  <a:pt x="1090716" y="387565"/>
                  <a:pt x="1097917" y="400528"/>
                </a:cubicBezTo>
                <a:cubicBezTo>
                  <a:pt x="1114339" y="430087"/>
                  <a:pt x="1154188" y="484934"/>
                  <a:pt x="1154188" y="484934"/>
                </a:cubicBezTo>
                <a:cubicBezTo>
                  <a:pt x="1201482" y="626823"/>
                  <a:pt x="1129307" y="406691"/>
                  <a:pt x="1182323" y="583408"/>
                </a:cubicBezTo>
                <a:cubicBezTo>
                  <a:pt x="1190845" y="611815"/>
                  <a:pt x="1189488" y="646843"/>
                  <a:pt x="1210459" y="667814"/>
                </a:cubicBezTo>
                <a:cubicBezTo>
                  <a:pt x="1260076" y="717431"/>
                  <a:pt x="1243765" y="692223"/>
                  <a:pt x="1266729" y="738152"/>
                </a:cubicBezTo>
              </a:path>
            </a:pathLst>
          </a:custGeom>
          <a:noFill/>
          <a:ln w="381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Freeform 6"/>
          <p:cNvSpPr/>
          <p:nvPr/>
        </p:nvSpPr>
        <p:spPr>
          <a:xfrm>
            <a:off x="3995936" y="2132856"/>
            <a:ext cx="2363372" cy="1072342"/>
          </a:xfrm>
          <a:custGeom>
            <a:avLst/>
            <a:gdLst>
              <a:gd name="connsiteX0" fmla="*/ 407963 w 2363372"/>
              <a:gd name="connsiteY0" fmla="*/ 889462 h 1072342"/>
              <a:gd name="connsiteX1" fmla="*/ 436098 w 2363372"/>
              <a:gd name="connsiteY1" fmla="*/ 987935 h 1072342"/>
              <a:gd name="connsiteX2" fmla="*/ 450166 w 2363372"/>
              <a:gd name="connsiteY2" fmla="*/ 1030139 h 1072342"/>
              <a:gd name="connsiteX3" fmla="*/ 436098 w 2363372"/>
              <a:gd name="connsiteY3" fmla="*/ 945732 h 1072342"/>
              <a:gd name="connsiteX4" fmla="*/ 393895 w 2363372"/>
              <a:gd name="connsiteY4" fmla="*/ 805055 h 1072342"/>
              <a:gd name="connsiteX5" fmla="*/ 379828 w 2363372"/>
              <a:gd name="connsiteY5" fmla="*/ 762852 h 1072342"/>
              <a:gd name="connsiteX6" fmla="*/ 365760 w 2363372"/>
              <a:gd name="connsiteY6" fmla="*/ 720649 h 1072342"/>
              <a:gd name="connsiteX7" fmla="*/ 351692 w 2363372"/>
              <a:gd name="connsiteY7" fmla="*/ 762852 h 1072342"/>
              <a:gd name="connsiteX8" fmla="*/ 337624 w 2363372"/>
              <a:gd name="connsiteY8" fmla="*/ 720649 h 1072342"/>
              <a:gd name="connsiteX9" fmla="*/ 309489 w 2363372"/>
              <a:gd name="connsiteY9" fmla="*/ 678446 h 1072342"/>
              <a:gd name="connsiteX10" fmla="*/ 295421 w 2363372"/>
              <a:gd name="connsiteY10" fmla="*/ 636243 h 1072342"/>
              <a:gd name="connsiteX11" fmla="*/ 281354 w 2363372"/>
              <a:gd name="connsiteY11" fmla="*/ 565905 h 1072342"/>
              <a:gd name="connsiteX12" fmla="*/ 267286 w 2363372"/>
              <a:gd name="connsiteY12" fmla="*/ 481499 h 1072342"/>
              <a:gd name="connsiteX13" fmla="*/ 239151 w 2363372"/>
              <a:gd name="connsiteY13" fmla="*/ 397092 h 1072342"/>
              <a:gd name="connsiteX14" fmla="*/ 196948 w 2363372"/>
              <a:gd name="connsiteY14" fmla="*/ 383025 h 1072342"/>
              <a:gd name="connsiteX15" fmla="*/ 168812 w 2363372"/>
              <a:gd name="connsiteY15" fmla="*/ 354889 h 1072342"/>
              <a:gd name="connsiteX16" fmla="*/ 126609 w 2363372"/>
              <a:gd name="connsiteY16" fmla="*/ 326754 h 1072342"/>
              <a:gd name="connsiteX17" fmla="*/ 56271 w 2363372"/>
              <a:gd name="connsiteY17" fmla="*/ 270483 h 1072342"/>
              <a:gd name="connsiteX18" fmla="*/ 70338 w 2363372"/>
              <a:gd name="connsiteY18" fmla="*/ 200145 h 1072342"/>
              <a:gd name="connsiteX19" fmla="*/ 112541 w 2363372"/>
              <a:gd name="connsiteY19" fmla="*/ 256415 h 1072342"/>
              <a:gd name="connsiteX20" fmla="*/ 126609 w 2363372"/>
              <a:gd name="connsiteY20" fmla="*/ 298619 h 1072342"/>
              <a:gd name="connsiteX21" fmla="*/ 196948 w 2363372"/>
              <a:gd name="connsiteY21" fmla="*/ 368957 h 1072342"/>
              <a:gd name="connsiteX22" fmla="*/ 211015 w 2363372"/>
              <a:gd name="connsiteY22" fmla="*/ 411160 h 1072342"/>
              <a:gd name="connsiteX23" fmla="*/ 281354 w 2363372"/>
              <a:gd name="connsiteY23" fmla="*/ 481499 h 1072342"/>
              <a:gd name="connsiteX24" fmla="*/ 323557 w 2363372"/>
              <a:gd name="connsiteY24" fmla="*/ 565905 h 1072342"/>
              <a:gd name="connsiteX25" fmla="*/ 379828 w 2363372"/>
              <a:gd name="connsiteY25" fmla="*/ 664379 h 1072342"/>
              <a:gd name="connsiteX26" fmla="*/ 422031 w 2363372"/>
              <a:gd name="connsiteY26" fmla="*/ 748785 h 1072342"/>
              <a:gd name="connsiteX27" fmla="*/ 450166 w 2363372"/>
              <a:gd name="connsiteY27" fmla="*/ 833191 h 1072342"/>
              <a:gd name="connsiteX28" fmla="*/ 478301 w 2363372"/>
              <a:gd name="connsiteY28" fmla="*/ 889462 h 1072342"/>
              <a:gd name="connsiteX29" fmla="*/ 506437 w 2363372"/>
              <a:gd name="connsiteY29" fmla="*/ 973868 h 1072342"/>
              <a:gd name="connsiteX30" fmla="*/ 548640 w 2363372"/>
              <a:gd name="connsiteY30" fmla="*/ 1016071 h 1072342"/>
              <a:gd name="connsiteX31" fmla="*/ 534572 w 2363372"/>
              <a:gd name="connsiteY31" fmla="*/ 917597 h 1072342"/>
              <a:gd name="connsiteX32" fmla="*/ 506437 w 2363372"/>
              <a:gd name="connsiteY32" fmla="*/ 875394 h 1072342"/>
              <a:gd name="connsiteX33" fmla="*/ 492369 w 2363372"/>
              <a:gd name="connsiteY33" fmla="*/ 805055 h 1072342"/>
              <a:gd name="connsiteX34" fmla="*/ 436098 w 2363372"/>
              <a:gd name="connsiteY34" fmla="*/ 678446 h 1072342"/>
              <a:gd name="connsiteX35" fmla="*/ 407963 w 2363372"/>
              <a:gd name="connsiteY35" fmla="*/ 594040 h 1072342"/>
              <a:gd name="connsiteX36" fmla="*/ 337624 w 2363372"/>
              <a:gd name="connsiteY36" fmla="*/ 495566 h 1072342"/>
              <a:gd name="connsiteX37" fmla="*/ 253218 w 2363372"/>
              <a:gd name="connsiteY37" fmla="*/ 326754 h 1072342"/>
              <a:gd name="connsiteX38" fmla="*/ 225083 w 2363372"/>
              <a:gd name="connsiteY38" fmla="*/ 270483 h 1072342"/>
              <a:gd name="connsiteX39" fmla="*/ 182880 w 2363372"/>
              <a:gd name="connsiteY39" fmla="*/ 242348 h 1072342"/>
              <a:gd name="connsiteX40" fmla="*/ 154744 w 2363372"/>
              <a:gd name="connsiteY40" fmla="*/ 214212 h 1072342"/>
              <a:gd name="connsiteX41" fmla="*/ 140677 w 2363372"/>
              <a:gd name="connsiteY41" fmla="*/ 172009 h 1072342"/>
              <a:gd name="connsiteX42" fmla="*/ 182880 w 2363372"/>
              <a:gd name="connsiteY42" fmla="*/ 284551 h 1072342"/>
              <a:gd name="connsiteX43" fmla="*/ 239151 w 2363372"/>
              <a:gd name="connsiteY43" fmla="*/ 383025 h 1072342"/>
              <a:gd name="connsiteX44" fmla="*/ 281354 w 2363372"/>
              <a:gd name="connsiteY44" fmla="*/ 425228 h 1072342"/>
              <a:gd name="connsiteX45" fmla="*/ 379828 w 2363372"/>
              <a:gd name="connsiteY45" fmla="*/ 537769 h 1072342"/>
              <a:gd name="connsiteX46" fmla="*/ 436098 w 2363372"/>
              <a:gd name="connsiteY46" fmla="*/ 579972 h 1072342"/>
              <a:gd name="connsiteX47" fmla="*/ 506437 w 2363372"/>
              <a:gd name="connsiteY47" fmla="*/ 706582 h 1072342"/>
              <a:gd name="connsiteX48" fmla="*/ 534572 w 2363372"/>
              <a:gd name="connsiteY48" fmla="*/ 762852 h 1072342"/>
              <a:gd name="connsiteX49" fmla="*/ 576775 w 2363372"/>
              <a:gd name="connsiteY49" fmla="*/ 833191 h 1072342"/>
              <a:gd name="connsiteX50" fmla="*/ 604911 w 2363372"/>
              <a:gd name="connsiteY50" fmla="*/ 917597 h 1072342"/>
              <a:gd name="connsiteX51" fmla="*/ 618978 w 2363372"/>
              <a:gd name="connsiteY51" fmla="*/ 959800 h 1072342"/>
              <a:gd name="connsiteX52" fmla="*/ 647114 w 2363372"/>
              <a:gd name="connsiteY52" fmla="*/ 1058274 h 1072342"/>
              <a:gd name="connsiteX53" fmla="*/ 661181 w 2363372"/>
              <a:gd name="connsiteY53" fmla="*/ 1016071 h 1072342"/>
              <a:gd name="connsiteX54" fmla="*/ 647114 w 2363372"/>
              <a:gd name="connsiteY54" fmla="*/ 973868 h 1072342"/>
              <a:gd name="connsiteX55" fmla="*/ 604911 w 2363372"/>
              <a:gd name="connsiteY55" fmla="*/ 861326 h 1072342"/>
              <a:gd name="connsiteX56" fmla="*/ 576775 w 2363372"/>
              <a:gd name="connsiteY56" fmla="*/ 748785 h 1072342"/>
              <a:gd name="connsiteX57" fmla="*/ 548640 w 2363372"/>
              <a:gd name="connsiteY57" fmla="*/ 720649 h 1072342"/>
              <a:gd name="connsiteX58" fmla="*/ 520504 w 2363372"/>
              <a:gd name="connsiteY58" fmla="*/ 622175 h 1072342"/>
              <a:gd name="connsiteX59" fmla="*/ 506437 w 2363372"/>
              <a:gd name="connsiteY59" fmla="*/ 565905 h 1072342"/>
              <a:gd name="connsiteX60" fmla="*/ 450166 w 2363372"/>
              <a:gd name="connsiteY60" fmla="*/ 453363 h 1072342"/>
              <a:gd name="connsiteX61" fmla="*/ 407963 w 2363372"/>
              <a:gd name="connsiteY61" fmla="*/ 411160 h 1072342"/>
              <a:gd name="connsiteX62" fmla="*/ 379828 w 2363372"/>
              <a:gd name="connsiteY62" fmla="*/ 326754 h 1072342"/>
              <a:gd name="connsiteX63" fmla="*/ 351692 w 2363372"/>
              <a:gd name="connsiteY63" fmla="*/ 228280 h 1072342"/>
              <a:gd name="connsiteX64" fmla="*/ 281354 w 2363372"/>
              <a:gd name="connsiteY64" fmla="*/ 143874 h 1072342"/>
              <a:gd name="connsiteX65" fmla="*/ 267286 w 2363372"/>
              <a:gd name="connsiteY65" fmla="*/ 87603 h 1072342"/>
              <a:gd name="connsiteX66" fmla="*/ 239151 w 2363372"/>
              <a:gd name="connsiteY66" fmla="*/ 45400 h 1072342"/>
              <a:gd name="connsiteX67" fmla="*/ 267286 w 2363372"/>
              <a:gd name="connsiteY67" fmla="*/ 129806 h 1072342"/>
              <a:gd name="connsiteX68" fmla="*/ 295421 w 2363372"/>
              <a:gd name="connsiteY68" fmla="*/ 186077 h 1072342"/>
              <a:gd name="connsiteX69" fmla="*/ 309489 w 2363372"/>
              <a:gd name="connsiteY69" fmla="*/ 228280 h 1072342"/>
              <a:gd name="connsiteX70" fmla="*/ 337624 w 2363372"/>
              <a:gd name="connsiteY70" fmla="*/ 270483 h 1072342"/>
              <a:gd name="connsiteX71" fmla="*/ 379828 w 2363372"/>
              <a:gd name="connsiteY71" fmla="*/ 397092 h 1072342"/>
              <a:gd name="connsiteX72" fmla="*/ 407963 w 2363372"/>
              <a:gd name="connsiteY72" fmla="*/ 439295 h 1072342"/>
              <a:gd name="connsiteX73" fmla="*/ 422031 w 2363372"/>
              <a:gd name="connsiteY73" fmla="*/ 481499 h 1072342"/>
              <a:gd name="connsiteX74" fmla="*/ 450166 w 2363372"/>
              <a:gd name="connsiteY74" fmla="*/ 537769 h 1072342"/>
              <a:gd name="connsiteX75" fmla="*/ 464234 w 2363372"/>
              <a:gd name="connsiteY75" fmla="*/ 579972 h 1072342"/>
              <a:gd name="connsiteX76" fmla="*/ 492369 w 2363372"/>
              <a:gd name="connsiteY76" fmla="*/ 636243 h 1072342"/>
              <a:gd name="connsiteX77" fmla="*/ 506437 w 2363372"/>
              <a:gd name="connsiteY77" fmla="*/ 678446 h 1072342"/>
              <a:gd name="connsiteX78" fmla="*/ 534572 w 2363372"/>
              <a:gd name="connsiteY78" fmla="*/ 720649 h 1072342"/>
              <a:gd name="connsiteX79" fmla="*/ 548640 w 2363372"/>
              <a:gd name="connsiteY79" fmla="*/ 762852 h 1072342"/>
              <a:gd name="connsiteX80" fmla="*/ 576775 w 2363372"/>
              <a:gd name="connsiteY80" fmla="*/ 790988 h 1072342"/>
              <a:gd name="connsiteX81" fmla="*/ 604911 w 2363372"/>
              <a:gd name="connsiteY81" fmla="*/ 833191 h 1072342"/>
              <a:gd name="connsiteX82" fmla="*/ 689317 w 2363372"/>
              <a:gd name="connsiteY82" fmla="*/ 917597 h 1072342"/>
              <a:gd name="connsiteX83" fmla="*/ 717452 w 2363372"/>
              <a:gd name="connsiteY83" fmla="*/ 959800 h 1072342"/>
              <a:gd name="connsiteX84" fmla="*/ 703384 w 2363372"/>
              <a:gd name="connsiteY84" fmla="*/ 917597 h 1072342"/>
              <a:gd name="connsiteX85" fmla="*/ 675249 w 2363372"/>
              <a:gd name="connsiteY85" fmla="*/ 805055 h 1072342"/>
              <a:gd name="connsiteX86" fmla="*/ 647114 w 2363372"/>
              <a:gd name="connsiteY86" fmla="*/ 762852 h 1072342"/>
              <a:gd name="connsiteX87" fmla="*/ 618978 w 2363372"/>
              <a:gd name="connsiteY87" fmla="*/ 594040 h 1072342"/>
              <a:gd name="connsiteX88" fmla="*/ 590843 w 2363372"/>
              <a:gd name="connsiteY88" fmla="*/ 551837 h 1072342"/>
              <a:gd name="connsiteX89" fmla="*/ 534572 w 2363372"/>
              <a:gd name="connsiteY89" fmla="*/ 439295 h 1072342"/>
              <a:gd name="connsiteX90" fmla="*/ 478301 w 2363372"/>
              <a:gd name="connsiteY90" fmla="*/ 312686 h 1072342"/>
              <a:gd name="connsiteX91" fmla="*/ 464234 w 2363372"/>
              <a:gd name="connsiteY91" fmla="*/ 270483 h 1072342"/>
              <a:gd name="connsiteX92" fmla="*/ 436098 w 2363372"/>
              <a:gd name="connsiteY92" fmla="*/ 242348 h 1072342"/>
              <a:gd name="connsiteX93" fmla="*/ 407963 w 2363372"/>
              <a:gd name="connsiteY93" fmla="*/ 157942 h 1072342"/>
              <a:gd name="connsiteX94" fmla="*/ 422031 w 2363372"/>
              <a:gd name="connsiteY94" fmla="*/ 200145 h 1072342"/>
              <a:gd name="connsiteX95" fmla="*/ 464234 w 2363372"/>
              <a:gd name="connsiteY95" fmla="*/ 298619 h 1072342"/>
              <a:gd name="connsiteX96" fmla="*/ 506437 w 2363372"/>
              <a:gd name="connsiteY96" fmla="*/ 368957 h 1072342"/>
              <a:gd name="connsiteX97" fmla="*/ 548640 w 2363372"/>
              <a:gd name="connsiteY97" fmla="*/ 411160 h 1072342"/>
              <a:gd name="connsiteX98" fmla="*/ 576775 w 2363372"/>
              <a:gd name="connsiteY98" fmla="*/ 453363 h 1072342"/>
              <a:gd name="connsiteX99" fmla="*/ 647114 w 2363372"/>
              <a:gd name="connsiteY99" fmla="*/ 551837 h 1072342"/>
              <a:gd name="connsiteX100" fmla="*/ 689317 w 2363372"/>
              <a:gd name="connsiteY100" fmla="*/ 636243 h 1072342"/>
              <a:gd name="connsiteX101" fmla="*/ 731520 w 2363372"/>
              <a:gd name="connsiteY101" fmla="*/ 706582 h 1072342"/>
              <a:gd name="connsiteX102" fmla="*/ 787791 w 2363372"/>
              <a:gd name="connsiteY102" fmla="*/ 776920 h 1072342"/>
              <a:gd name="connsiteX103" fmla="*/ 801858 w 2363372"/>
              <a:gd name="connsiteY103" fmla="*/ 819123 h 1072342"/>
              <a:gd name="connsiteX104" fmla="*/ 872197 w 2363372"/>
              <a:gd name="connsiteY104" fmla="*/ 945732 h 1072342"/>
              <a:gd name="connsiteX105" fmla="*/ 886264 w 2363372"/>
              <a:gd name="connsiteY105" fmla="*/ 1002003 h 1072342"/>
              <a:gd name="connsiteX106" fmla="*/ 872197 w 2363372"/>
              <a:gd name="connsiteY106" fmla="*/ 959800 h 1072342"/>
              <a:gd name="connsiteX107" fmla="*/ 815926 w 2363372"/>
              <a:gd name="connsiteY107" fmla="*/ 861326 h 1072342"/>
              <a:gd name="connsiteX108" fmla="*/ 787791 w 2363372"/>
              <a:gd name="connsiteY108" fmla="*/ 776920 h 1072342"/>
              <a:gd name="connsiteX109" fmla="*/ 703384 w 2363372"/>
              <a:gd name="connsiteY109" fmla="*/ 636243 h 1072342"/>
              <a:gd name="connsiteX110" fmla="*/ 675249 w 2363372"/>
              <a:gd name="connsiteY110" fmla="*/ 537769 h 1072342"/>
              <a:gd name="connsiteX111" fmla="*/ 661181 w 2363372"/>
              <a:gd name="connsiteY111" fmla="*/ 481499 h 1072342"/>
              <a:gd name="connsiteX112" fmla="*/ 633046 w 2363372"/>
              <a:gd name="connsiteY112" fmla="*/ 453363 h 1072342"/>
              <a:gd name="connsiteX113" fmla="*/ 590843 w 2363372"/>
              <a:gd name="connsiteY113" fmla="*/ 354889 h 1072342"/>
              <a:gd name="connsiteX114" fmla="*/ 562708 w 2363372"/>
              <a:gd name="connsiteY114" fmla="*/ 312686 h 1072342"/>
              <a:gd name="connsiteX115" fmla="*/ 548640 w 2363372"/>
              <a:gd name="connsiteY115" fmla="*/ 270483 h 1072342"/>
              <a:gd name="connsiteX116" fmla="*/ 492369 w 2363372"/>
              <a:gd name="connsiteY116" fmla="*/ 214212 h 1072342"/>
              <a:gd name="connsiteX117" fmla="*/ 464234 w 2363372"/>
              <a:gd name="connsiteY117" fmla="*/ 129806 h 1072342"/>
              <a:gd name="connsiteX118" fmla="*/ 450166 w 2363372"/>
              <a:gd name="connsiteY118" fmla="*/ 87603 h 1072342"/>
              <a:gd name="connsiteX119" fmla="*/ 464234 w 2363372"/>
              <a:gd name="connsiteY119" fmla="*/ 129806 h 1072342"/>
              <a:gd name="connsiteX120" fmla="*/ 506437 w 2363372"/>
              <a:gd name="connsiteY120" fmla="*/ 157942 h 1072342"/>
              <a:gd name="connsiteX121" fmla="*/ 576775 w 2363372"/>
              <a:gd name="connsiteY121" fmla="*/ 242348 h 1072342"/>
              <a:gd name="connsiteX122" fmla="*/ 633046 w 2363372"/>
              <a:gd name="connsiteY122" fmla="*/ 298619 h 1072342"/>
              <a:gd name="connsiteX123" fmla="*/ 689317 w 2363372"/>
              <a:gd name="connsiteY123" fmla="*/ 368957 h 1072342"/>
              <a:gd name="connsiteX124" fmla="*/ 717452 w 2363372"/>
              <a:gd name="connsiteY124" fmla="*/ 411160 h 1072342"/>
              <a:gd name="connsiteX125" fmla="*/ 787791 w 2363372"/>
              <a:gd name="connsiteY125" fmla="*/ 495566 h 1072342"/>
              <a:gd name="connsiteX126" fmla="*/ 815926 w 2363372"/>
              <a:gd name="connsiteY126" fmla="*/ 551837 h 1072342"/>
              <a:gd name="connsiteX127" fmla="*/ 844061 w 2363372"/>
              <a:gd name="connsiteY127" fmla="*/ 594040 h 1072342"/>
              <a:gd name="connsiteX128" fmla="*/ 858129 w 2363372"/>
              <a:gd name="connsiteY128" fmla="*/ 636243 h 1072342"/>
              <a:gd name="connsiteX129" fmla="*/ 886264 w 2363372"/>
              <a:gd name="connsiteY129" fmla="*/ 678446 h 1072342"/>
              <a:gd name="connsiteX130" fmla="*/ 914400 w 2363372"/>
              <a:gd name="connsiteY130" fmla="*/ 734717 h 1072342"/>
              <a:gd name="connsiteX131" fmla="*/ 970671 w 2363372"/>
              <a:gd name="connsiteY131" fmla="*/ 833191 h 1072342"/>
              <a:gd name="connsiteX132" fmla="*/ 998806 w 2363372"/>
              <a:gd name="connsiteY132" fmla="*/ 903529 h 1072342"/>
              <a:gd name="connsiteX133" fmla="*/ 1026941 w 2363372"/>
              <a:gd name="connsiteY133" fmla="*/ 945732 h 1072342"/>
              <a:gd name="connsiteX134" fmla="*/ 1055077 w 2363372"/>
              <a:gd name="connsiteY134" fmla="*/ 1030139 h 1072342"/>
              <a:gd name="connsiteX135" fmla="*/ 1069144 w 2363372"/>
              <a:gd name="connsiteY135" fmla="*/ 1072342 h 1072342"/>
              <a:gd name="connsiteX136" fmla="*/ 1055077 w 2363372"/>
              <a:gd name="connsiteY136" fmla="*/ 1030139 h 1072342"/>
              <a:gd name="connsiteX137" fmla="*/ 1026941 w 2363372"/>
              <a:gd name="connsiteY137" fmla="*/ 1002003 h 1072342"/>
              <a:gd name="connsiteX138" fmla="*/ 956603 w 2363372"/>
              <a:gd name="connsiteY138" fmla="*/ 903529 h 1072342"/>
              <a:gd name="connsiteX139" fmla="*/ 928468 w 2363372"/>
              <a:gd name="connsiteY139" fmla="*/ 861326 h 1072342"/>
              <a:gd name="connsiteX140" fmla="*/ 886264 w 2363372"/>
              <a:gd name="connsiteY140" fmla="*/ 847259 h 1072342"/>
              <a:gd name="connsiteX141" fmla="*/ 844061 w 2363372"/>
              <a:gd name="connsiteY141" fmla="*/ 748785 h 1072342"/>
              <a:gd name="connsiteX142" fmla="*/ 829994 w 2363372"/>
              <a:gd name="connsiteY142" fmla="*/ 706582 h 1072342"/>
              <a:gd name="connsiteX143" fmla="*/ 773723 w 2363372"/>
              <a:gd name="connsiteY143" fmla="*/ 636243 h 1072342"/>
              <a:gd name="connsiteX144" fmla="*/ 745588 w 2363372"/>
              <a:gd name="connsiteY144" fmla="*/ 537769 h 1072342"/>
              <a:gd name="connsiteX145" fmla="*/ 731520 w 2363372"/>
              <a:gd name="connsiteY145" fmla="*/ 495566 h 1072342"/>
              <a:gd name="connsiteX146" fmla="*/ 689317 w 2363372"/>
              <a:gd name="connsiteY146" fmla="*/ 354889 h 1072342"/>
              <a:gd name="connsiteX147" fmla="*/ 661181 w 2363372"/>
              <a:gd name="connsiteY147" fmla="*/ 298619 h 1072342"/>
              <a:gd name="connsiteX148" fmla="*/ 647114 w 2363372"/>
              <a:gd name="connsiteY148" fmla="*/ 242348 h 1072342"/>
              <a:gd name="connsiteX149" fmla="*/ 633046 w 2363372"/>
              <a:gd name="connsiteY149" fmla="*/ 115739 h 1072342"/>
              <a:gd name="connsiteX150" fmla="*/ 604911 w 2363372"/>
              <a:gd name="connsiteY150" fmla="*/ 59468 h 1072342"/>
              <a:gd name="connsiteX151" fmla="*/ 590843 w 2363372"/>
              <a:gd name="connsiteY151" fmla="*/ 17265 h 1072342"/>
              <a:gd name="connsiteX152" fmla="*/ 576775 w 2363372"/>
              <a:gd name="connsiteY152" fmla="*/ 59468 h 1072342"/>
              <a:gd name="connsiteX153" fmla="*/ 618978 w 2363372"/>
              <a:gd name="connsiteY153" fmla="*/ 143874 h 1072342"/>
              <a:gd name="connsiteX154" fmla="*/ 675249 w 2363372"/>
              <a:gd name="connsiteY154" fmla="*/ 200145 h 1072342"/>
              <a:gd name="connsiteX155" fmla="*/ 717452 w 2363372"/>
              <a:gd name="connsiteY155" fmla="*/ 242348 h 1072342"/>
              <a:gd name="connsiteX156" fmla="*/ 745588 w 2363372"/>
              <a:gd name="connsiteY156" fmla="*/ 284551 h 1072342"/>
              <a:gd name="connsiteX157" fmla="*/ 759655 w 2363372"/>
              <a:gd name="connsiteY157" fmla="*/ 326754 h 1072342"/>
              <a:gd name="connsiteX158" fmla="*/ 787791 w 2363372"/>
              <a:gd name="connsiteY158" fmla="*/ 368957 h 1072342"/>
              <a:gd name="connsiteX159" fmla="*/ 801858 w 2363372"/>
              <a:gd name="connsiteY159" fmla="*/ 425228 h 1072342"/>
              <a:gd name="connsiteX160" fmla="*/ 829994 w 2363372"/>
              <a:gd name="connsiteY160" fmla="*/ 481499 h 1072342"/>
              <a:gd name="connsiteX161" fmla="*/ 858129 w 2363372"/>
              <a:gd name="connsiteY161" fmla="*/ 551837 h 1072342"/>
              <a:gd name="connsiteX162" fmla="*/ 886264 w 2363372"/>
              <a:gd name="connsiteY162" fmla="*/ 692514 h 1072342"/>
              <a:gd name="connsiteX163" fmla="*/ 900332 w 2363372"/>
              <a:gd name="connsiteY163" fmla="*/ 734717 h 1072342"/>
              <a:gd name="connsiteX164" fmla="*/ 956603 w 2363372"/>
              <a:gd name="connsiteY164" fmla="*/ 819123 h 1072342"/>
              <a:gd name="connsiteX165" fmla="*/ 984738 w 2363372"/>
              <a:gd name="connsiteY165" fmla="*/ 875394 h 1072342"/>
              <a:gd name="connsiteX166" fmla="*/ 1012874 w 2363372"/>
              <a:gd name="connsiteY166" fmla="*/ 903529 h 1072342"/>
              <a:gd name="connsiteX167" fmla="*/ 1041009 w 2363372"/>
              <a:gd name="connsiteY167" fmla="*/ 945732 h 1072342"/>
              <a:gd name="connsiteX168" fmla="*/ 1097280 w 2363372"/>
              <a:gd name="connsiteY168" fmla="*/ 1002003 h 1072342"/>
              <a:gd name="connsiteX169" fmla="*/ 1111348 w 2363372"/>
              <a:gd name="connsiteY169" fmla="*/ 1044206 h 1072342"/>
              <a:gd name="connsiteX170" fmla="*/ 1125415 w 2363372"/>
              <a:gd name="connsiteY170" fmla="*/ 1002003 h 1072342"/>
              <a:gd name="connsiteX171" fmla="*/ 1069144 w 2363372"/>
              <a:gd name="connsiteY171" fmla="*/ 875394 h 1072342"/>
              <a:gd name="connsiteX172" fmla="*/ 1055077 w 2363372"/>
              <a:gd name="connsiteY172" fmla="*/ 833191 h 1072342"/>
              <a:gd name="connsiteX173" fmla="*/ 1041009 w 2363372"/>
              <a:gd name="connsiteY173" fmla="*/ 776920 h 1072342"/>
              <a:gd name="connsiteX174" fmla="*/ 1012874 w 2363372"/>
              <a:gd name="connsiteY174" fmla="*/ 720649 h 1072342"/>
              <a:gd name="connsiteX175" fmla="*/ 984738 w 2363372"/>
              <a:gd name="connsiteY175" fmla="*/ 636243 h 1072342"/>
              <a:gd name="connsiteX176" fmla="*/ 970671 w 2363372"/>
              <a:gd name="connsiteY176" fmla="*/ 579972 h 1072342"/>
              <a:gd name="connsiteX177" fmla="*/ 942535 w 2363372"/>
              <a:gd name="connsiteY177" fmla="*/ 537769 h 1072342"/>
              <a:gd name="connsiteX178" fmla="*/ 928468 w 2363372"/>
              <a:gd name="connsiteY178" fmla="*/ 481499 h 1072342"/>
              <a:gd name="connsiteX179" fmla="*/ 900332 w 2363372"/>
              <a:gd name="connsiteY179" fmla="*/ 453363 h 1072342"/>
              <a:gd name="connsiteX180" fmla="*/ 872197 w 2363372"/>
              <a:gd name="connsiteY180" fmla="*/ 411160 h 1072342"/>
              <a:gd name="connsiteX181" fmla="*/ 844061 w 2363372"/>
              <a:gd name="connsiteY181" fmla="*/ 354889 h 1072342"/>
              <a:gd name="connsiteX182" fmla="*/ 815926 w 2363372"/>
              <a:gd name="connsiteY182" fmla="*/ 312686 h 1072342"/>
              <a:gd name="connsiteX183" fmla="*/ 787791 w 2363372"/>
              <a:gd name="connsiteY183" fmla="*/ 228280 h 1072342"/>
              <a:gd name="connsiteX184" fmla="*/ 759655 w 2363372"/>
              <a:gd name="connsiteY184" fmla="*/ 115739 h 1072342"/>
              <a:gd name="connsiteX185" fmla="*/ 773723 w 2363372"/>
              <a:gd name="connsiteY185" fmla="*/ 157942 h 1072342"/>
              <a:gd name="connsiteX186" fmla="*/ 815926 w 2363372"/>
              <a:gd name="connsiteY186" fmla="*/ 200145 h 1072342"/>
              <a:gd name="connsiteX187" fmla="*/ 886264 w 2363372"/>
              <a:gd name="connsiteY187" fmla="*/ 284551 h 1072342"/>
              <a:gd name="connsiteX188" fmla="*/ 928468 w 2363372"/>
              <a:gd name="connsiteY188" fmla="*/ 312686 h 1072342"/>
              <a:gd name="connsiteX189" fmla="*/ 998806 w 2363372"/>
              <a:gd name="connsiteY189" fmla="*/ 397092 h 1072342"/>
              <a:gd name="connsiteX190" fmla="*/ 1055077 w 2363372"/>
              <a:gd name="connsiteY190" fmla="*/ 537769 h 1072342"/>
              <a:gd name="connsiteX191" fmla="*/ 1069144 w 2363372"/>
              <a:gd name="connsiteY191" fmla="*/ 579972 h 1072342"/>
              <a:gd name="connsiteX192" fmla="*/ 1097280 w 2363372"/>
              <a:gd name="connsiteY192" fmla="*/ 622175 h 1072342"/>
              <a:gd name="connsiteX193" fmla="*/ 1125415 w 2363372"/>
              <a:gd name="connsiteY193" fmla="*/ 706582 h 1072342"/>
              <a:gd name="connsiteX194" fmla="*/ 1139483 w 2363372"/>
              <a:gd name="connsiteY194" fmla="*/ 748785 h 1072342"/>
              <a:gd name="connsiteX195" fmla="*/ 1195754 w 2363372"/>
              <a:gd name="connsiteY195" fmla="*/ 833191 h 1072342"/>
              <a:gd name="connsiteX196" fmla="*/ 1209821 w 2363372"/>
              <a:gd name="connsiteY196" fmla="*/ 875394 h 1072342"/>
              <a:gd name="connsiteX197" fmla="*/ 1252024 w 2363372"/>
              <a:gd name="connsiteY197" fmla="*/ 945732 h 1072342"/>
              <a:gd name="connsiteX198" fmla="*/ 1223889 w 2363372"/>
              <a:gd name="connsiteY198" fmla="*/ 959800 h 1072342"/>
              <a:gd name="connsiteX199" fmla="*/ 1167618 w 2363372"/>
              <a:gd name="connsiteY199" fmla="*/ 833191 h 1072342"/>
              <a:gd name="connsiteX200" fmla="*/ 1153551 w 2363372"/>
              <a:gd name="connsiteY200" fmla="*/ 776920 h 1072342"/>
              <a:gd name="connsiteX201" fmla="*/ 1125415 w 2363372"/>
              <a:gd name="connsiteY201" fmla="*/ 748785 h 1072342"/>
              <a:gd name="connsiteX202" fmla="*/ 1097280 w 2363372"/>
              <a:gd name="connsiteY202" fmla="*/ 664379 h 1072342"/>
              <a:gd name="connsiteX203" fmla="*/ 1083212 w 2363372"/>
              <a:gd name="connsiteY203" fmla="*/ 608108 h 1072342"/>
              <a:gd name="connsiteX204" fmla="*/ 1055077 w 2363372"/>
              <a:gd name="connsiteY204" fmla="*/ 579972 h 1072342"/>
              <a:gd name="connsiteX205" fmla="*/ 1026941 w 2363372"/>
              <a:gd name="connsiteY205" fmla="*/ 523702 h 1072342"/>
              <a:gd name="connsiteX206" fmla="*/ 998806 w 2363372"/>
              <a:gd name="connsiteY206" fmla="*/ 495566 h 1072342"/>
              <a:gd name="connsiteX207" fmla="*/ 942535 w 2363372"/>
              <a:gd name="connsiteY207" fmla="*/ 411160 h 1072342"/>
              <a:gd name="connsiteX208" fmla="*/ 914400 w 2363372"/>
              <a:gd name="connsiteY208" fmla="*/ 368957 h 1072342"/>
              <a:gd name="connsiteX209" fmla="*/ 900332 w 2363372"/>
              <a:gd name="connsiteY209" fmla="*/ 326754 h 1072342"/>
              <a:gd name="connsiteX210" fmla="*/ 858129 w 2363372"/>
              <a:gd name="connsiteY210" fmla="*/ 228280 h 1072342"/>
              <a:gd name="connsiteX211" fmla="*/ 815926 w 2363372"/>
              <a:gd name="connsiteY211" fmla="*/ 200145 h 1072342"/>
              <a:gd name="connsiteX212" fmla="*/ 844061 w 2363372"/>
              <a:gd name="connsiteY212" fmla="*/ 284551 h 1072342"/>
              <a:gd name="connsiteX213" fmla="*/ 858129 w 2363372"/>
              <a:gd name="connsiteY213" fmla="*/ 326754 h 1072342"/>
              <a:gd name="connsiteX214" fmla="*/ 872197 w 2363372"/>
              <a:gd name="connsiteY214" fmla="*/ 383025 h 1072342"/>
              <a:gd name="connsiteX215" fmla="*/ 956603 w 2363372"/>
              <a:gd name="connsiteY215" fmla="*/ 481499 h 1072342"/>
              <a:gd name="connsiteX216" fmla="*/ 1012874 w 2363372"/>
              <a:gd name="connsiteY216" fmla="*/ 579972 h 1072342"/>
              <a:gd name="connsiteX217" fmla="*/ 1055077 w 2363372"/>
              <a:gd name="connsiteY217" fmla="*/ 664379 h 1072342"/>
              <a:gd name="connsiteX218" fmla="*/ 1097280 w 2363372"/>
              <a:gd name="connsiteY218" fmla="*/ 734717 h 1072342"/>
              <a:gd name="connsiteX219" fmla="*/ 1125415 w 2363372"/>
              <a:gd name="connsiteY219" fmla="*/ 776920 h 1072342"/>
              <a:gd name="connsiteX220" fmla="*/ 1181686 w 2363372"/>
              <a:gd name="connsiteY220" fmla="*/ 833191 h 1072342"/>
              <a:gd name="connsiteX221" fmla="*/ 1266092 w 2363372"/>
              <a:gd name="connsiteY221" fmla="*/ 931665 h 1072342"/>
              <a:gd name="connsiteX222" fmla="*/ 1336431 w 2363372"/>
              <a:gd name="connsiteY222" fmla="*/ 1002003 h 1072342"/>
              <a:gd name="connsiteX223" fmla="*/ 1364566 w 2363372"/>
              <a:gd name="connsiteY223" fmla="*/ 1030139 h 1072342"/>
              <a:gd name="connsiteX224" fmla="*/ 1322363 w 2363372"/>
              <a:gd name="connsiteY224" fmla="*/ 889462 h 1072342"/>
              <a:gd name="connsiteX225" fmla="*/ 1266092 w 2363372"/>
              <a:gd name="connsiteY225" fmla="*/ 805055 h 1072342"/>
              <a:gd name="connsiteX226" fmla="*/ 1209821 w 2363372"/>
              <a:gd name="connsiteY226" fmla="*/ 706582 h 1072342"/>
              <a:gd name="connsiteX227" fmla="*/ 1195754 w 2363372"/>
              <a:gd name="connsiteY227" fmla="*/ 664379 h 1072342"/>
              <a:gd name="connsiteX228" fmla="*/ 1167618 w 2363372"/>
              <a:gd name="connsiteY228" fmla="*/ 636243 h 1072342"/>
              <a:gd name="connsiteX229" fmla="*/ 1153551 w 2363372"/>
              <a:gd name="connsiteY229" fmla="*/ 565905 h 1072342"/>
              <a:gd name="connsiteX230" fmla="*/ 1083212 w 2363372"/>
              <a:gd name="connsiteY230" fmla="*/ 453363 h 1072342"/>
              <a:gd name="connsiteX231" fmla="*/ 1041009 w 2363372"/>
              <a:gd name="connsiteY231" fmla="*/ 326754 h 1072342"/>
              <a:gd name="connsiteX232" fmla="*/ 1026941 w 2363372"/>
              <a:gd name="connsiteY232" fmla="*/ 284551 h 1072342"/>
              <a:gd name="connsiteX233" fmla="*/ 984738 w 2363372"/>
              <a:gd name="connsiteY233" fmla="*/ 270483 h 1072342"/>
              <a:gd name="connsiteX234" fmla="*/ 928468 w 2363372"/>
              <a:gd name="connsiteY234" fmla="*/ 186077 h 1072342"/>
              <a:gd name="connsiteX235" fmla="*/ 900332 w 2363372"/>
              <a:gd name="connsiteY235" fmla="*/ 101671 h 1072342"/>
              <a:gd name="connsiteX236" fmla="*/ 942535 w 2363372"/>
              <a:gd name="connsiteY236" fmla="*/ 143874 h 1072342"/>
              <a:gd name="connsiteX237" fmla="*/ 984738 w 2363372"/>
              <a:gd name="connsiteY237" fmla="*/ 172009 h 1072342"/>
              <a:gd name="connsiteX238" fmla="*/ 1026941 w 2363372"/>
              <a:gd name="connsiteY238" fmla="*/ 242348 h 1072342"/>
              <a:gd name="connsiteX239" fmla="*/ 1083212 w 2363372"/>
              <a:gd name="connsiteY239" fmla="*/ 312686 h 1072342"/>
              <a:gd name="connsiteX240" fmla="*/ 1111348 w 2363372"/>
              <a:gd name="connsiteY240" fmla="*/ 354889 h 1072342"/>
              <a:gd name="connsiteX241" fmla="*/ 1125415 w 2363372"/>
              <a:gd name="connsiteY241" fmla="*/ 397092 h 1072342"/>
              <a:gd name="connsiteX242" fmla="*/ 1153551 w 2363372"/>
              <a:gd name="connsiteY242" fmla="*/ 425228 h 1072342"/>
              <a:gd name="connsiteX243" fmla="*/ 1223889 w 2363372"/>
              <a:gd name="connsiteY243" fmla="*/ 537769 h 1072342"/>
              <a:gd name="connsiteX244" fmla="*/ 1252024 w 2363372"/>
              <a:gd name="connsiteY244" fmla="*/ 622175 h 1072342"/>
              <a:gd name="connsiteX245" fmla="*/ 1294228 w 2363372"/>
              <a:gd name="connsiteY245" fmla="*/ 706582 h 1072342"/>
              <a:gd name="connsiteX246" fmla="*/ 1336431 w 2363372"/>
              <a:gd name="connsiteY246" fmla="*/ 748785 h 1072342"/>
              <a:gd name="connsiteX247" fmla="*/ 1378634 w 2363372"/>
              <a:gd name="connsiteY247" fmla="*/ 776920 h 1072342"/>
              <a:gd name="connsiteX248" fmla="*/ 1420837 w 2363372"/>
              <a:gd name="connsiteY248" fmla="*/ 931665 h 1072342"/>
              <a:gd name="connsiteX249" fmla="*/ 1448972 w 2363372"/>
              <a:gd name="connsiteY249" fmla="*/ 973868 h 1072342"/>
              <a:gd name="connsiteX250" fmla="*/ 1463040 w 2363372"/>
              <a:gd name="connsiteY250" fmla="*/ 1030139 h 1072342"/>
              <a:gd name="connsiteX251" fmla="*/ 1477108 w 2363372"/>
              <a:gd name="connsiteY251" fmla="*/ 987935 h 1072342"/>
              <a:gd name="connsiteX252" fmla="*/ 1463040 w 2363372"/>
              <a:gd name="connsiteY252" fmla="*/ 847259 h 1072342"/>
              <a:gd name="connsiteX253" fmla="*/ 1392701 w 2363372"/>
              <a:gd name="connsiteY253" fmla="*/ 776920 h 1072342"/>
              <a:gd name="connsiteX254" fmla="*/ 1336431 w 2363372"/>
              <a:gd name="connsiteY254" fmla="*/ 734717 h 1072342"/>
              <a:gd name="connsiteX255" fmla="*/ 1266092 w 2363372"/>
              <a:gd name="connsiteY255" fmla="*/ 664379 h 1072342"/>
              <a:gd name="connsiteX256" fmla="*/ 1237957 w 2363372"/>
              <a:gd name="connsiteY256" fmla="*/ 636243 h 1072342"/>
              <a:gd name="connsiteX257" fmla="*/ 1195754 w 2363372"/>
              <a:gd name="connsiteY257" fmla="*/ 551837 h 1072342"/>
              <a:gd name="connsiteX258" fmla="*/ 1153551 w 2363372"/>
              <a:gd name="connsiteY258" fmla="*/ 425228 h 1072342"/>
              <a:gd name="connsiteX259" fmla="*/ 1139483 w 2363372"/>
              <a:gd name="connsiteY259" fmla="*/ 383025 h 1072342"/>
              <a:gd name="connsiteX260" fmla="*/ 1125415 w 2363372"/>
              <a:gd name="connsiteY260" fmla="*/ 298619 h 1072342"/>
              <a:gd name="connsiteX261" fmla="*/ 1097280 w 2363372"/>
              <a:gd name="connsiteY261" fmla="*/ 242348 h 1072342"/>
              <a:gd name="connsiteX262" fmla="*/ 1125415 w 2363372"/>
              <a:gd name="connsiteY262" fmla="*/ 242348 h 1072342"/>
              <a:gd name="connsiteX263" fmla="*/ 1153551 w 2363372"/>
              <a:gd name="connsiteY263" fmla="*/ 284551 h 1072342"/>
              <a:gd name="connsiteX264" fmla="*/ 1195754 w 2363372"/>
              <a:gd name="connsiteY264" fmla="*/ 368957 h 1072342"/>
              <a:gd name="connsiteX265" fmla="*/ 1223889 w 2363372"/>
              <a:gd name="connsiteY265" fmla="*/ 453363 h 1072342"/>
              <a:gd name="connsiteX266" fmla="*/ 1280160 w 2363372"/>
              <a:gd name="connsiteY266" fmla="*/ 523702 h 1072342"/>
              <a:gd name="connsiteX267" fmla="*/ 1308295 w 2363372"/>
              <a:gd name="connsiteY267" fmla="*/ 608108 h 1072342"/>
              <a:gd name="connsiteX268" fmla="*/ 1322363 w 2363372"/>
              <a:gd name="connsiteY268" fmla="*/ 650311 h 1072342"/>
              <a:gd name="connsiteX269" fmla="*/ 1350498 w 2363372"/>
              <a:gd name="connsiteY269" fmla="*/ 706582 h 1072342"/>
              <a:gd name="connsiteX270" fmla="*/ 1364566 w 2363372"/>
              <a:gd name="connsiteY270" fmla="*/ 748785 h 1072342"/>
              <a:gd name="connsiteX271" fmla="*/ 1420837 w 2363372"/>
              <a:gd name="connsiteY271" fmla="*/ 833191 h 1072342"/>
              <a:gd name="connsiteX272" fmla="*/ 1491175 w 2363372"/>
              <a:gd name="connsiteY272" fmla="*/ 917597 h 1072342"/>
              <a:gd name="connsiteX273" fmla="*/ 1505243 w 2363372"/>
              <a:gd name="connsiteY273" fmla="*/ 875394 h 1072342"/>
              <a:gd name="connsiteX274" fmla="*/ 1448972 w 2363372"/>
              <a:gd name="connsiteY274" fmla="*/ 790988 h 1072342"/>
              <a:gd name="connsiteX275" fmla="*/ 1406769 w 2363372"/>
              <a:gd name="connsiteY275" fmla="*/ 706582 h 1072342"/>
              <a:gd name="connsiteX276" fmla="*/ 1364566 w 2363372"/>
              <a:gd name="connsiteY276" fmla="*/ 608108 h 1072342"/>
              <a:gd name="connsiteX277" fmla="*/ 1350498 w 2363372"/>
              <a:gd name="connsiteY277" fmla="*/ 551837 h 1072342"/>
              <a:gd name="connsiteX278" fmla="*/ 1336431 w 2363372"/>
              <a:gd name="connsiteY278" fmla="*/ 509634 h 1072342"/>
              <a:gd name="connsiteX279" fmla="*/ 1308295 w 2363372"/>
              <a:gd name="connsiteY279" fmla="*/ 453363 h 1072342"/>
              <a:gd name="connsiteX280" fmla="*/ 1280160 w 2363372"/>
              <a:gd name="connsiteY280" fmla="*/ 368957 h 1072342"/>
              <a:gd name="connsiteX281" fmla="*/ 1266092 w 2363372"/>
              <a:gd name="connsiteY281" fmla="*/ 326754 h 1072342"/>
              <a:gd name="connsiteX282" fmla="*/ 1252024 w 2363372"/>
              <a:gd name="connsiteY282" fmla="*/ 284551 h 1072342"/>
              <a:gd name="connsiteX283" fmla="*/ 1209821 w 2363372"/>
              <a:gd name="connsiteY283" fmla="*/ 242348 h 1072342"/>
              <a:gd name="connsiteX284" fmla="*/ 1195754 w 2363372"/>
              <a:gd name="connsiteY284" fmla="*/ 172009 h 1072342"/>
              <a:gd name="connsiteX285" fmla="*/ 1223889 w 2363372"/>
              <a:gd name="connsiteY285" fmla="*/ 256415 h 1072342"/>
              <a:gd name="connsiteX286" fmla="*/ 1252024 w 2363372"/>
              <a:gd name="connsiteY286" fmla="*/ 312686 h 1072342"/>
              <a:gd name="connsiteX287" fmla="*/ 1322363 w 2363372"/>
              <a:gd name="connsiteY287" fmla="*/ 383025 h 1072342"/>
              <a:gd name="connsiteX288" fmla="*/ 1364566 w 2363372"/>
              <a:gd name="connsiteY288" fmla="*/ 425228 h 1072342"/>
              <a:gd name="connsiteX289" fmla="*/ 1378634 w 2363372"/>
              <a:gd name="connsiteY289" fmla="*/ 467431 h 1072342"/>
              <a:gd name="connsiteX290" fmla="*/ 1448972 w 2363372"/>
              <a:gd name="connsiteY290" fmla="*/ 551837 h 1072342"/>
              <a:gd name="connsiteX291" fmla="*/ 1463040 w 2363372"/>
              <a:gd name="connsiteY291" fmla="*/ 594040 h 1072342"/>
              <a:gd name="connsiteX292" fmla="*/ 1519311 w 2363372"/>
              <a:gd name="connsiteY292" fmla="*/ 664379 h 1072342"/>
              <a:gd name="connsiteX293" fmla="*/ 1533378 w 2363372"/>
              <a:gd name="connsiteY293" fmla="*/ 706582 h 1072342"/>
              <a:gd name="connsiteX294" fmla="*/ 1561514 w 2363372"/>
              <a:gd name="connsiteY294" fmla="*/ 734717 h 1072342"/>
              <a:gd name="connsiteX295" fmla="*/ 1589649 w 2363372"/>
              <a:gd name="connsiteY295" fmla="*/ 776920 h 1072342"/>
              <a:gd name="connsiteX296" fmla="*/ 1603717 w 2363372"/>
              <a:gd name="connsiteY296" fmla="*/ 819123 h 1072342"/>
              <a:gd name="connsiteX297" fmla="*/ 1631852 w 2363372"/>
              <a:gd name="connsiteY297" fmla="*/ 875394 h 1072342"/>
              <a:gd name="connsiteX298" fmla="*/ 1645920 w 2363372"/>
              <a:gd name="connsiteY298" fmla="*/ 917597 h 1072342"/>
              <a:gd name="connsiteX299" fmla="*/ 1659988 w 2363372"/>
              <a:gd name="connsiteY299" fmla="*/ 1002003 h 1072342"/>
              <a:gd name="connsiteX300" fmla="*/ 1617784 w 2363372"/>
              <a:gd name="connsiteY300" fmla="*/ 917597 h 1072342"/>
              <a:gd name="connsiteX301" fmla="*/ 1561514 w 2363372"/>
              <a:gd name="connsiteY301" fmla="*/ 664379 h 1072342"/>
              <a:gd name="connsiteX302" fmla="*/ 1533378 w 2363372"/>
              <a:gd name="connsiteY302" fmla="*/ 579972 h 1072342"/>
              <a:gd name="connsiteX303" fmla="*/ 1491175 w 2363372"/>
              <a:gd name="connsiteY303" fmla="*/ 383025 h 1072342"/>
              <a:gd name="connsiteX304" fmla="*/ 1477108 w 2363372"/>
              <a:gd name="connsiteY304" fmla="*/ 340822 h 1072342"/>
              <a:gd name="connsiteX305" fmla="*/ 1463040 w 2363372"/>
              <a:gd name="connsiteY305" fmla="*/ 284551 h 1072342"/>
              <a:gd name="connsiteX306" fmla="*/ 1448972 w 2363372"/>
              <a:gd name="connsiteY306" fmla="*/ 242348 h 1072342"/>
              <a:gd name="connsiteX307" fmla="*/ 1420837 w 2363372"/>
              <a:gd name="connsiteY307" fmla="*/ 115739 h 1072342"/>
              <a:gd name="connsiteX308" fmla="*/ 1392701 w 2363372"/>
              <a:gd name="connsiteY308" fmla="*/ 87603 h 1072342"/>
              <a:gd name="connsiteX309" fmla="*/ 1406769 w 2363372"/>
              <a:gd name="connsiteY309" fmla="*/ 143874 h 1072342"/>
              <a:gd name="connsiteX310" fmla="*/ 1434904 w 2363372"/>
              <a:gd name="connsiteY310" fmla="*/ 312686 h 1072342"/>
              <a:gd name="connsiteX311" fmla="*/ 1463040 w 2363372"/>
              <a:gd name="connsiteY311" fmla="*/ 397092 h 1072342"/>
              <a:gd name="connsiteX312" fmla="*/ 1477108 w 2363372"/>
              <a:gd name="connsiteY312" fmla="*/ 439295 h 1072342"/>
              <a:gd name="connsiteX313" fmla="*/ 1434904 w 2363372"/>
              <a:gd name="connsiteY313" fmla="*/ 425228 h 1072342"/>
              <a:gd name="connsiteX314" fmla="*/ 1392701 w 2363372"/>
              <a:gd name="connsiteY314" fmla="*/ 354889 h 1072342"/>
              <a:gd name="connsiteX315" fmla="*/ 1336431 w 2363372"/>
              <a:gd name="connsiteY315" fmla="*/ 270483 h 1072342"/>
              <a:gd name="connsiteX316" fmla="*/ 1392701 w 2363372"/>
              <a:gd name="connsiteY316" fmla="*/ 354889 h 1072342"/>
              <a:gd name="connsiteX317" fmla="*/ 1434904 w 2363372"/>
              <a:gd name="connsiteY317" fmla="*/ 411160 h 1072342"/>
              <a:gd name="connsiteX318" fmla="*/ 1533378 w 2363372"/>
              <a:gd name="connsiteY318" fmla="*/ 495566 h 1072342"/>
              <a:gd name="connsiteX319" fmla="*/ 1603717 w 2363372"/>
              <a:gd name="connsiteY319" fmla="*/ 537769 h 1072342"/>
              <a:gd name="connsiteX320" fmla="*/ 1659988 w 2363372"/>
              <a:gd name="connsiteY320" fmla="*/ 594040 h 1072342"/>
              <a:gd name="connsiteX321" fmla="*/ 1702191 w 2363372"/>
              <a:gd name="connsiteY321" fmla="*/ 664379 h 1072342"/>
              <a:gd name="connsiteX322" fmla="*/ 1688123 w 2363372"/>
              <a:gd name="connsiteY322" fmla="*/ 622175 h 1072342"/>
              <a:gd name="connsiteX323" fmla="*/ 1645920 w 2363372"/>
              <a:gd name="connsiteY323" fmla="*/ 579972 h 1072342"/>
              <a:gd name="connsiteX324" fmla="*/ 1631852 w 2363372"/>
              <a:gd name="connsiteY324" fmla="*/ 537769 h 1072342"/>
              <a:gd name="connsiteX325" fmla="*/ 1575581 w 2363372"/>
              <a:gd name="connsiteY325" fmla="*/ 425228 h 1072342"/>
              <a:gd name="connsiteX326" fmla="*/ 1561514 w 2363372"/>
              <a:gd name="connsiteY326" fmla="*/ 383025 h 1072342"/>
              <a:gd name="connsiteX327" fmla="*/ 1533378 w 2363372"/>
              <a:gd name="connsiteY327" fmla="*/ 284551 h 1072342"/>
              <a:gd name="connsiteX328" fmla="*/ 1477108 w 2363372"/>
              <a:gd name="connsiteY328" fmla="*/ 157942 h 1072342"/>
              <a:gd name="connsiteX329" fmla="*/ 1491175 w 2363372"/>
              <a:gd name="connsiteY329" fmla="*/ 284551 h 1072342"/>
              <a:gd name="connsiteX330" fmla="*/ 1505243 w 2363372"/>
              <a:gd name="connsiteY330" fmla="*/ 354889 h 1072342"/>
              <a:gd name="connsiteX331" fmla="*/ 1533378 w 2363372"/>
              <a:gd name="connsiteY331" fmla="*/ 397092 h 1072342"/>
              <a:gd name="connsiteX332" fmla="*/ 1561514 w 2363372"/>
              <a:gd name="connsiteY332" fmla="*/ 453363 h 1072342"/>
              <a:gd name="connsiteX333" fmla="*/ 1603717 w 2363372"/>
              <a:gd name="connsiteY333" fmla="*/ 594040 h 1072342"/>
              <a:gd name="connsiteX334" fmla="*/ 1631852 w 2363372"/>
              <a:gd name="connsiteY334" fmla="*/ 636243 h 1072342"/>
              <a:gd name="connsiteX335" fmla="*/ 1674055 w 2363372"/>
              <a:gd name="connsiteY335" fmla="*/ 720649 h 1072342"/>
              <a:gd name="connsiteX336" fmla="*/ 1688123 w 2363372"/>
              <a:gd name="connsiteY336" fmla="*/ 805055 h 1072342"/>
              <a:gd name="connsiteX337" fmla="*/ 1702191 w 2363372"/>
              <a:gd name="connsiteY337" fmla="*/ 762852 h 1072342"/>
              <a:gd name="connsiteX338" fmla="*/ 1674055 w 2363372"/>
              <a:gd name="connsiteY338" fmla="*/ 664379 h 1072342"/>
              <a:gd name="connsiteX339" fmla="*/ 1645920 w 2363372"/>
              <a:gd name="connsiteY339" fmla="*/ 312686 h 1072342"/>
              <a:gd name="connsiteX340" fmla="*/ 1631852 w 2363372"/>
              <a:gd name="connsiteY340" fmla="*/ 270483 h 1072342"/>
              <a:gd name="connsiteX341" fmla="*/ 1617784 w 2363372"/>
              <a:gd name="connsiteY341" fmla="*/ 214212 h 1072342"/>
              <a:gd name="connsiteX342" fmla="*/ 1589649 w 2363372"/>
              <a:gd name="connsiteY342" fmla="*/ 172009 h 1072342"/>
              <a:gd name="connsiteX343" fmla="*/ 1603717 w 2363372"/>
              <a:gd name="connsiteY343" fmla="*/ 228280 h 1072342"/>
              <a:gd name="connsiteX344" fmla="*/ 1617784 w 2363372"/>
              <a:gd name="connsiteY344" fmla="*/ 298619 h 1072342"/>
              <a:gd name="connsiteX345" fmla="*/ 1645920 w 2363372"/>
              <a:gd name="connsiteY345" fmla="*/ 383025 h 1072342"/>
              <a:gd name="connsiteX346" fmla="*/ 1659988 w 2363372"/>
              <a:gd name="connsiteY346" fmla="*/ 439295 h 1072342"/>
              <a:gd name="connsiteX347" fmla="*/ 1688123 w 2363372"/>
              <a:gd name="connsiteY347" fmla="*/ 509634 h 1072342"/>
              <a:gd name="connsiteX348" fmla="*/ 1716258 w 2363372"/>
              <a:gd name="connsiteY348" fmla="*/ 594040 h 1072342"/>
              <a:gd name="connsiteX349" fmla="*/ 1758461 w 2363372"/>
              <a:gd name="connsiteY349" fmla="*/ 692514 h 1072342"/>
              <a:gd name="connsiteX350" fmla="*/ 1758461 w 2363372"/>
              <a:gd name="connsiteY350" fmla="*/ 537769 h 1072342"/>
              <a:gd name="connsiteX351" fmla="*/ 1730326 w 2363372"/>
              <a:gd name="connsiteY351" fmla="*/ 284551 h 1072342"/>
              <a:gd name="connsiteX352" fmla="*/ 1716258 w 2363372"/>
              <a:gd name="connsiteY352" fmla="*/ 172009 h 1072342"/>
              <a:gd name="connsiteX353" fmla="*/ 1758461 w 2363372"/>
              <a:gd name="connsiteY353" fmla="*/ 481499 h 1072342"/>
              <a:gd name="connsiteX354" fmla="*/ 1800664 w 2363372"/>
              <a:gd name="connsiteY354" fmla="*/ 594040 h 1072342"/>
              <a:gd name="connsiteX355" fmla="*/ 1842868 w 2363372"/>
              <a:gd name="connsiteY355" fmla="*/ 762852 h 1072342"/>
              <a:gd name="connsiteX356" fmla="*/ 1856935 w 2363372"/>
              <a:gd name="connsiteY356" fmla="*/ 805055 h 1072342"/>
              <a:gd name="connsiteX357" fmla="*/ 1871003 w 2363372"/>
              <a:gd name="connsiteY357" fmla="*/ 762852 h 1072342"/>
              <a:gd name="connsiteX358" fmla="*/ 1842868 w 2363372"/>
              <a:gd name="connsiteY358" fmla="*/ 551837 h 1072342"/>
              <a:gd name="connsiteX359" fmla="*/ 1828800 w 2363372"/>
              <a:gd name="connsiteY359" fmla="*/ 453363 h 1072342"/>
              <a:gd name="connsiteX360" fmla="*/ 1814732 w 2363372"/>
              <a:gd name="connsiteY360" fmla="*/ 368957 h 1072342"/>
              <a:gd name="connsiteX361" fmla="*/ 1800664 w 2363372"/>
              <a:gd name="connsiteY361" fmla="*/ 228280 h 1072342"/>
              <a:gd name="connsiteX362" fmla="*/ 1828800 w 2363372"/>
              <a:gd name="connsiteY362" fmla="*/ 340822 h 1072342"/>
              <a:gd name="connsiteX363" fmla="*/ 1871003 w 2363372"/>
              <a:gd name="connsiteY363" fmla="*/ 495566 h 1072342"/>
              <a:gd name="connsiteX364" fmla="*/ 1885071 w 2363372"/>
              <a:gd name="connsiteY364" fmla="*/ 214212 h 1072342"/>
              <a:gd name="connsiteX365" fmla="*/ 1899138 w 2363372"/>
              <a:gd name="connsiteY365" fmla="*/ 256415 h 1072342"/>
              <a:gd name="connsiteX366" fmla="*/ 1913206 w 2363372"/>
              <a:gd name="connsiteY366" fmla="*/ 383025 h 1072342"/>
              <a:gd name="connsiteX367" fmla="*/ 1941341 w 2363372"/>
              <a:gd name="connsiteY367" fmla="*/ 467431 h 1072342"/>
              <a:gd name="connsiteX368" fmla="*/ 1955409 w 2363372"/>
              <a:gd name="connsiteY368" fmla="*/ 509634 h 1072342"/>
              <a:gd name="connsiteX369" fmla="*/ 1941341 w 2363372"/>
              <a:gd name="connsiteY369" fmla="*/ 270483 h 1072342"/>
              <a:gd name="connsiteX370" fmla="*/ 1955409 w 2363372"/>
              <a:gd name="connsiteY370" fmla="*/ 228280 h 1072342"/>
              <a:gd name="connsiteX371" fmla="*/ 1969477 w 2363372"/>
              <a:gd name="connsiteY371" fmla="*/ 284551 h 1072342"/>
              <a:gd name="connsiteX372" fmla="*/ 1997612 w 2363372"/>
              <a:gd name="connsiteY372" fmla="*/ 368957 h 1072342"/>
              <a:gd name="connsiteX373" fmla="*/ 2011680 w 2363372"/>
              <a:gd name="connsiteY373" fmla="*/ 411160 h 1072342"/>
              <a:gd name="connsiteX374" fmla="*/ 2025748 w 2363372"/>
              <a:gd name="connsiteY374" fmla="*/ 453363 h 1072342"/>
              <a:gd name="connsiteX375" fmla="*/ 2067951 w 2363372"/>
              <a:gd name="connsiteY375" fmla="*/ 284551 h 1072342"/>
              <a:gd name="connsiteX376" fmla="*/ 2082018 w 2363372"/>
              <a:gd name="connsiteY376" fmla="*/ 326754 h 1072342"/>
              <a:gd name="connsiteX377" fmla="*/ 2110154 w 2363372"/>
              <a:gd name="connsiteY377" fmla="*/ 354889 h 1072342"/>
              <a:gd name="connsiteX378" fmla="*/ 2124221 w 2363372"/>
              <a:gd name="connsiteY378" fmla="*/ 312686 h 1072342"/>
              <a:gd name="connsiteX379" fmla="*/ 2138289 w 2363372"/>
              <a:gd name="connsiteY379" fmla="*/ 186077 h 1072342"/>
              <a:gd name="connsiteX380" fmla="*/ 2166424 w 2363372"/>
              <a:gd name="connsiteY380" fmla="*/ 270483 h 1072342"/>
              <a:gd name="connsiteX381" fmla="*/ 2208628 w 2363372"/>
              <a:gd name="connsiteY381" fmla="*/ 298619 h 1072342"/>
              <a:gd name="connsiteX382" fmla="*/ 2138289 w 2363372"/>
              <a:gd name="connsiteY382" fmla="*/ 228280 h 1072342"/>
              <a:gd name="connsiteX383" fmla="*/ 2124221 w 2363372"/>
              <a:gd name="connsiteY383" fmla="*/ 270483 h 1072342"/>
              <a:gd name="connsiteX384" fmla="*/ 2110154 w 2363372"/>
              <a:gd name="connsiteY384" fmla="*/ 425228 h 1072342"/>
              <a:gd name="connsiteX385" fmla="*/ 2096086 w 2363372"/>
              <a:gd name="connsiteY385" fmla="*/ 368957 h 1072342"/>
              <a:gd name="connsiteX386" fmla="*/ 2067951 w 2363372"/>
              <a:gd name="connsiteY386" fmla="*/ 326754 h 1072342"/>
              <a:gd name="connsiteX387" fmla="*/ 2039815 w 2363372"/>
              <a:gd name="connsiteY387" fmla="*/ 242348 h 1072342"/>
              <a:gd name="connsiteX388" fmla="*/ 2025748 w 2363372"/>
              <a:gd name="connsiteY388" fmla="*/ 200145 h 1072342"/>
              <a:gd name="connsiteX389" fmla="*/ 2025748 w 2363372"/>
              <a:gd name="connsiteY389" fmla="*/ 284551 h 1072342"/>
              <a:gd name="connsiteX390" fmla="*/ 2011680 w 2363372"/>
              <a:gd name="connsiteY390" fmla="*/ 495566 h 1072342"/>
              <a:gd name="connsiteX391" fmla="*/ 1983544 w 2363372"/>
              <a:gd name="connsiteY391" fmla="*/ 439295 h 1072342"/>
              <a:gd name="connsiteX392" fmla="*/ 1955409 w 2363372"/>
              <a:gd name="connsiteY392" fmla="*/ 397092 h 1072342"/>
              <a:gd name="connsiteX393" fmla="*/ 1913206 w 2363372"/>
              <a:gd name="connsiteY393" fmla="*/ 270483 h 1072342"/>
              <a:gd name="connsiteX394" fmla="*/ 1899138 w 2363372"/>
              <a:gd name="connsiteY394" fmla="*/ 200145 h 1072342"/>
              <a:gd name="connsiteX395" fmla="*/ 1913206 w 2363372"/>
              <a:gd name="connsiteY395" fmla="*/ 242348 h 1072342"/>
              <a:gd name="connsiteX396" fmla="*/ 1941341 w 2363372"/>
              <a:gd name="connsiteY396" fmla="*/ 298619 h 1072342"/>
              <a:gd name="connsiteX397" fmla="*/ 1955409 w 2363372"/>
              <a:gd name="connsiteY397" fmla="*/ 340822 h 1072342"/>
              <a:gd name="connsiteX398" fmla="*/ 1997612 w 2363372"/>
              <a:gd name="connsiteY398" fmla="*/ 368957 h 1072342"/>
              <a:gd name="connsiteX399" fmla="*/ 2039815 w 2363372"/>
              <a:gd name="connsiteY399" fmla="*/ 354889 h 1072342"/>
              <a:gd name="connsiteX400" fmla="*/ 2053883 w 2363372"/>
              <a:gd name="connsiteY400" fmla="*/ 284551 h 1072342"/>
              <a:gd name="connsiteX401" fmla="*/ 2067951 w 2363372"/>
              <a:gd name="connsiteY401" fmla="*/ 242348 h 1072342"/>
              <a:gd name="connsiteX402" fmla="*/ 2082018 w 2363372"/>
              <a:gd name="connsiteY402" fmla="*/ 186077 h 1072342"/>
              <a:gd name="connsiteX403" fmla="*/ 2166424 w 2363372"/>
              <a:gd name="connsiteY403" fmla="*/ 298619 h 1072342"/>
              <a:gd name="connsiteX404" fmla="*/ 2208628 w 2363372"/>
              <a:gd name="connsiteY404" fmla="*/ 368957 h 1072342"/>
              <a:gd name="connsiteX405" fmla="*/ 2222695 w 2363372"/>
              <a:gd name="connsiteY405" fmla="*/ 200145 h 1072342"/>
              <a:gd name="connsiteX406" fmla="*/ 2250831 w 2363372"/>
              <a:gd name="connsiteY406" fmla="*/ 115739 h 1072342"/>
              <a:gd name="connsiteX407" fmla="*/ 2278966 w 2363372"/>
              <a:gd name="connsiteY407" fmla="*/ 214212 h 1072342"/>
              <a:gd name="connsiteX408" fmla="*/ 2307101 w 2363372"/>
              <a:gd name="connsiteY408" fmla="*/ 242348 h 1072342"/>
              <a:gd name="connsiteX409" fmla="*/ 2363372 w 2363372"/>
              <a:gd name="connsiteY409" fmla="*/ 186077 h 10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2363372" h="1072342">
                <a:moveTo>
                  <a:pt x="407963" y="889462"/>
                </a:moveTo>
                <a:cubicBezTo>
                  <a:pt x="441691" y="990645"/>
                  <a:pt x="400773" y="864294"/>
                  <a:pt x="436098" y="987935"/>
                </a:cubicBezTo>
                <a:cubicBezTo>
                  <a:pt x="440172" y="1002193"/>
                  <a:pt x="450166" y="1044968"/>
                  <a:pt x="450166" y="1030139"/>
                </a:cubicBezTo>
                <a:cubicBezTo>
                  <a:pt x="450166" y="1001615"/>
                  <a:pt x="441692" y="973702"/>
                  <a:pt x="436098" y="945732"/>
                </a:cubicBezTo>
                <a:cubicBezTo>
                  <a:pt x="425466" y="892573"/>
                  <a:pt x="411842" y="858895"/>
                  <a:pt x="393895" y="805055"/>
                </a:cubicBezTo>
                <a:lnTo>
                  <a:pt x="379828" y="762852"/>
                </a:lnTo>
                <a:lnTo>
                  <a:pt x="365760" y="720649"/>
                </a:lnTo>
                <a:cubicBezTo>
                  <a:pt x="361071" y="734717"/>
                  <a:pt x="366521" y="762852"/>
                  <a:pt x="351692" y="762852"/>
                </a:cubicBezTo>
                <a:cubicBezTo>
                  <a:pt x="336863" y="762852"/>
                  <a:pt x="344256" y="733912"/>
                  <a:pt x="337624" y="720649"/>
                </a:cubicBezTo>
                <a:cubicBezTo>
                  <a:pt x="330063" y="705527"/>
                  <a:pt x="317050" y="693568"/>
                  <a:pt x="309489" y="678446"/>
                </a:cubicBezTo>
                <a:cubicBezTo>
                  <a:pt x="302857" y="665183"/>
                  <a:pt x="299017" y="650629"/>
                  <a:pt x="295421" y="636243"/>
                </a:cubicBezTo>
                <a:cubicBezTo>
                  <a:pt x="289622" y="613047"/>
                  <a:pt x="285631" y="589430"/>
                  <a:pt x="281354" y="565905"/>
                </a:cubicBezTo>
                <a:cubicBezTo>
                  <a:pt x="276252" y="537842"/>
                  <a:pt x="274204" y="509171"/>
                  <a:pt x="267286" y="481499"/>
                </a:cubicBezTo>
                <a:cubicBezTo>
                  <a:pt x="260093" y="452727"/>
                  <a:pt x="267287" y="406470"/>
                  <a:pt x="239151" y="397092"/>
                </a:cubicBezTo>
                <a:lnTo>
                  <a:pt x="196948" y="383025"/>
                </a:lnTo>
                <a:cubicBezTo>
                  <a:pt x="187569" y="373646"/>
                  <a:pt x="179169" y="363175"/>
                  <a:pt x="168812" y="354889"/>
                </a:cubicBezTo>
                <a:cubicBezTo>
                  <a:pt x="155610" y="344327"/>
                  <a:pt x="138564" y="338709"/>
                  <a:pt x="126609" y="326754"/>
                </a:cubicBezTo>
                <a:cubicBezTo>
                  <a:pt x="62977" y="263122"/>
                  <a:pt x="138432" y="297871"/>
                  <a:pt x="56271" y="270483"/>
                </a:cubicBezTo>
                <a:cubicBezTo>
                  <a:pt x="23446" y="172009"/>
                  <a:pt x="0" y="176698"/>
                  <a:pt x="70338" y="200145"/>
                </a:cubicBezTo>
                <a:cubicBezTo>
                  <a:pt x="84406" y="218902"/>
                  <a:pt x="100909" y="236058"/>
                  <a:pt x="112541" y="256415"/>
                </a:cubicBezTo>
                <a:cubicBezTo>
                  <a:pt x="119898" y="269290"/>
                  <a:pt x="117712" y="286756"/>
                  <a:pt x="126609" y="298619"/>
                </a:cubicBezTo>
                <a:cubicBezTo>
                  <a:pt x="146504" y="325145"/>
                  <a:pt x="196948" y="368957"/>
                  <a:pt x="196948" y="368957"/>
                </a:cubicBezTo>
                <a:cubicBezTo>
                  <a:pt x="201637" y="383025"/>
                  <a:pt x="202118" y="399297"/>
                  <a:pt x="211015" y="411160"/>
                </a:cubicBezTo>
                <a:cubicBezTo>
                  <a:pt x="230910" y="437687"/>
                  <a:pt x="281354" y="481499"/>
                  <a:pt x="281354" y="481499"/>
                </a:cubicBezTo>
                <a:cubicBezTo>
                  <a:pt x="316711" y="587574"/>
                  <a:pt x="269017" y="456826"/>
                  <a:pt x="323557" y="565905"/>
                </a:cubicBezTo>
                <a:cubicBezTo>
                  <a:pt x="373150" y="665090"/>
                  <a:pt x="325153" y="609704"/>
                  <a:pt x="379828" y="664379"/>
                </a:cubicBezTo>
                <a:cubicBezTo>
                  <a:pt x="431126" y="818282"/>
                  <a:pt x="349314" y="585174"/>
                  <a:pt x="422031" y="748785"/>
                </a:cubicBezTo>
                <a:cubicBezTo>
                  <a:pt x="434076" y="775886"/>
                  <a:pt x="436903" y="806665"/>
                  <a:pt x="450166" y="833191"/>
                </a:cubicBezTo>
                <a:cubicBezTo>
                  <a:pt x="459544" y="851948"/>
                  <a:pt x="470513" y="869991"/>
                  <a:pt x="478301" y="889462"/>
                </a:cubicBezTo>
                <a:cubicBezTo>
                  <a:pt x="489315" y="916998"/>
                  <a:pt x="485466" y="952897"/>
                  <a:pt x="506437" y="973868"/>
                </a:cubicBezTo>
                <a:lnTo>
                  <a:pt x="548640" y="1016071"/>
                </a:lnTo>
                <a:cubicBezTo>
                  <a:pt x="543951" y="983246"/>
                  <a:pt x="544100" y="949357"/>
                  <a:pt x="534572" y="917597"/>
                </a:cubicBezTo>
                <a:cubicBezTo>
                  <a:pt x="529714" y="901403"/>
                  <a:pt x="512373" y="891225"/>
                  <a:pt x="506437" y="875394"/>
                </a:cubicBezTo>
                <a:cubicBezTo>
                  <a:pt x="498041" y="853006"/>
                  <a:pt x="499240" y="827957"/>
                  <a:pt x="492369" y="805055"/>
                </a:cubicBezTo>
                <a:cubicBezTo>
                  <a:pt x="463880" y="710091"/>
                  <a:pt x="469353" y="761584"/>
                  <a:pt x="436098" y="678446"/>
                </a:cubicBezTo>
                <a:cubicBezTo>
                  <a:pt x="425084" y="650910"/>
                  <a:pt x="425757" y="617766"/>
                  <a:pt x="407963" y="594040"/>
                </a:cubicBezTo>
                <a:cubicBezTo>
                  <a:pt x="355616" y="524243"/>
                  <a:pt x="378766" y="557277"/>
                  <a:pt x="337624" y="495566"/>
                </a:cubicBezTo>
                <a:cubicBezTo>
                  <a:pt x="266903" y="283399"/>
                  <a:pt x="362304" y="544930"/>
                  <a:pt x="253218" y="326754"/>
                </a:cubicBezTo>
                <a:cubicBezTo>
                  <a:pt x="243840" y="307997"/>
                  <a:pt x="238508" y="286593"/>
                  <a:pt x="225083" y="270483"/>
                </a:cubicBezTo>
                <a:cubicBezTo>
                  <a:pt x="214259" y="257495"/>
                  <a:pt x="196082" y="252910"/>
                  <a:pt x="182880" y="242348"/>
                </a:cubicBezTo>
                <a:cubicBezTo>
                  <a:pt x="172523" y="234062"/>
                  <a:pt x="164123" y="223591"/>
                  <a:pt x="154744" y="214212"/>
                </a:cubicBezTo>
                <a:cubicBezTo>
                  <a:pt x="150055" y="200144"/>
                  <a:pt x="140677" y="157180"/>
                  <a:pt x="140677" y="172009"/>
                </a:cubicBezTo>
                <a:cubicBezTo>
                  <a:pt x="140677" y="253436"/>
                  <a:pt x="153772" y="226336"/>
                  <a:pt x="182880" y="284551"/>
                </a:cubicBezTo>
                <a:cubicBezTo>
                  <a:pt x="223678" y="366145"/>
                  <a:pt x="157510" y="287777"/>
                  <a:pt x="239151" y="383025"/>
                </a:cubicBezTo>
                <a:cubicBezTo>
                  <a:pt x="252098" y="398130"/>
                  <a:pt x="268407" y="410123"/>
                  <a:pt x="281354" y="425228"/>
                </a:cubicBezTo>
                <a:cubicBezTo>
                  <a:pt x="345091" y="499588"/>
                  <a:pt x="300622" y="468464"/>
                  <a:pt x="379828" y="537769"/>
                </a:cubicBezTo>
                <a:cubicBezTo>
                  <a:pt x="397473" y="553208"/>
                  <a:pt x="420521" y="562448"/>
                  <a:pt x="436098" y="579972"/>
                </a:cubicBezTo>
                <a:cubicBezTo>
                  <a:pt x="511729" y="665058"/>
                  <a:pt x="476793" y="637412"/>
                  <a:pt x="506437" y="706582"/>
                </a:cubicBezTo>
                <a:cubicBezTo>
                  <a:pt x="514698" y="725857"/>
                  <a:pt x="526311" y="743577"/>
                  <a:pt x="534572" y="762852"/>
                </a:cubicBezTo>
                <a:cubicBezTo>
                  <a:pt x="561965" y="826769"/>
                  <a:pt x="529988" y="786402"/>
                  <a:pt x="576775" y="833191"/>
                </a:cubicBezTo>
                <a:lnTo>
                  <a:pt x="604911" y="917597"/>
                </a:lnTo>
                <a:cubicBezTo>
                  <a:pt x="609600" y="931665"/>
                  <a:pt x="615381" y="945414"/>
                  <a:pt x="618978" y="959800"/>
                </a:cubicBezTo>
                <a:cubicBezTo>
                  <a:pt x="636643" y="1030457"/>
                  <a:pt x="626932" y="997729"/>
                  <a:pt x="647114" y="1058274"/>
                </a:cubicBezTo>
                <a:cubicBezTo>
                  <a:pt x="651803" y="1044206"/>
                  <a:pt x="661181" y="1030900"/>
                  <a:pt x="661181" y="1016071"/>
                </a:cubicBezTo>
                <a:cubicBezTo>
                  <a:pt x="661181" y="1001242"/>
                  <a:pt x="651188" y="988126"/>
                  <a:pt x="647114" y="973868"/>
                </a:cubicBezTo>
                <a:cubicBezTo>
                  <a:pt x="621577" y="884486"/>
                  <a:pt x="648616" y="948737"/>
                  <a:pt x="604911" y="861326"/>
                </a:cubicBezTo>
                <a:cubicBezTo>
                  <a:pt x="601885" y="846196"/>
                  <a:pt x="589753" y="770415"/>
                  <a:pt x="576775" y="748785"/>
                </a:cubicBezTo>
                <a:cubicBezTo>
                  <a:pt x="569951" y="737412"/>
                  <a:pt x="558018" y="730028"/>
                  <a:pt x="548640" y="720649"/>
                </a:cubicBezTo>
                <a:cubicBezTo>
                  <a:pt x="504649" y="544692"/>
                  <a:pt x="560878" y="763486"/>
                  <a:pt x="520504" y="622175"/>
                </a:cubicBezTo>
                <a:cubicBezTo>
                  <a:pt x="515193" y="603585"/>
                  <a:pt x="513873" y="583752"/>
                  <a:pt x="506437" y="565905"/>
                </a:cubicBezTo>
                <a:cubicBezTo>
                  <a:pt x="490306" y="527189"/>
                  <a:pt x="479823" y="483020"/>
                  <a:pt x="450166" y="453363"/>
                </a:cubicBezTo>
                <a:lnTo>
                  <a:pt x="407963" y="411160"/>
                </a:lnTo>
                <a:cubicBezTo>
                  <a:pt x="398585" y="383025"/>
                  <a:pt x="387021" y="355526"/>
                  <a:pt x="379828" y="326754"/>
                </a:cubicBezTo>
                <a:cubicBezTo>
                  <a:pt x="375320" y="308723"/>
                  <a:pt x="361783" y="248463"/>
                  <a:pt x="351692" y="228280"/>
                </a:cubicBezTo>
                <a:cubicBezTo>
                  <a:pt x="332106" y="189108"/>
                  <a:pt x="312467" y="174987"/>
                  <a:pt x="281354" y="143874"/>
                </a:cubicBezTo>
                <a:cubicBezTo>
                  <a:pt x="276665" y="125117"/>
                  <a:pt x="274902" y="105374"/>
                  <a:pt x="267286" y="87603"/>
                </a:cubicBezTo>
                <a:cubicBezTo>
                  <a:pt x="260626" y="72063"/>
                  <a:pt x="239151" y="28493"/>
                  <a:pt x="239151" y="45400"/>
                </a:cubicBezTo>
                <a:cubicBezTo>
                  <a:pt x="239151" y="75057"/>
                  <a:pt x="254023" y="103280"/>
                  <a:pt x="267286" y="129806"/>
                </a:cubicBezTo>
                <a:cubicBezTo>
                  <a:pt x="276664" y="148563"/>
                  <a:pt x="287160" y="166802"/>
                  <a:pt x="295421" y="186077"/>
                </a:cubicBezTo>
                <a:cubicBezTo>
                  <a:pt x="301262" y="199707"/>
                  <a:pt x="302857" y="215017"/>
                  <a:pt x="309489" y="228280"/>
                </a:cubicBezTo>
                <a:cubicBezTo>
                  <a:pt x="317050" y="243402"/>
                  <a:pt x="328246" y="256415"/>
                  <a:pt x="337624" y="270483"/>
                </a:cubicBezTo>
                <a:cubicBezTo>
                  <a:pt x="351057" y="324215"/>
                  <a:pt x="353340" y="344116"/>
                  <a:pt x="379828" y="397092"/>
                </a:cubicBezTo>
                <a:cubicBezTo>
                  <a:pt x="387389" y="412214"/>
                  <a:pt x="400402" y="424173"/>
                  <a:pt x="407963" y="439295"/>
                </a:cubicBezTo>
                <a:cubicBezTo>
                  <a:pt x="414595" y="452558"/>
                  <a:pt x="416190" y="467869"/>
                  <a:pt x="422031" y="481499"/>
                </a:cubicBezTo>
                <a:cubicBezTo>
                  <a:pt x="430292" y="500774"/>
                  <a:pt x="441905" y="518494"/>
                  <a:pt x="450166" y="537769"/>
                </a:cubicBezTo>
                <a:cubicBezTo>
                  <a:pt x="456007" y="551399"/>
                  <a:pt x="458393" y="566342"/>
                  <a:pt x="464234" y="579972"/>
                </a:cubicBezTo>
                <a:cubicBezTo>
                  <a:pt x="472495" y="599247"/>
                  <a:pt x="484108" y="616968"/>
                  <a:pt x="492369" y="636243"/>
                </a:cubicBezTo>
                <a:cubicBezTo>
                  <a:pt x="498210" y="649873"/>
                  <a:pt x="499805" y="665183"/>
                  <a:pt x="506437" y="678446"/>
                </a:cubicBezTo>
                <a:cubicBezTo>
                  <a:pt x="513998" y="693568"/>
                  <a:pt x="527011" y="705527"/>
                  <a:pt x="534572" y="720649"/>
                </a:cubicBezTo>
                <a:cubicBezTo>
                  <a:pt x="541204" y="733912"/>
                  <a:pt x="541011" y="750136"/>
                  <a:pt x="548640" y="762852"/>
                </a:cubicBezTo>
                <a:cubicBezTo>
                  <a:pt x="555464" y="774225"/>
                  <a:pt x="568490" y="780631"/>
                  <a:pt x="576775" y="790988"/>
                </a:cubicBezTo>
                <a:cubicBezTo>
                  <a:pt x="587337" y="804190"/>
                  <a:pt x="593678" y="820554"/>
                  <a:pt x="604911" y="833191"/>
                </a:cubicBezTo>
                <a:cubicBezTo>
                  <a:pt x="631346" y="862930"/>
                  <a:pt x="667246" y="884490"/>
                  <a:pt x="689317" y="917597"/>
                </a:cubicBezTo>
                <a:cubicBezTo>
                  <a:pt x="698695" y="931665"/>
                  <a:pt x="722799" y="975840"/>
                  <a:pt x="717452" y="959800"/>
                </a:cubicBezTo>
                <a:cubicBezTo>
                  <a:pt x="712763" y="945732"/>
                  <a:pt x="706980" y="931983"/>
                  <a:pt x="703384" y="917597"/>
                </a:cubicBezTo>
                <a:cubicBezTo>
                  <a:pt x="694006" y="880083"/>
                  <a:pt x="696698" y="837229"/>
                  <a:pt x="675249" y="805055"/>
                </a:cubicBezTo>
                <a:lnTo>
                  <a:pt x="647114" y="762852"/>
                </a:lnTo>
                <a:cubicBezTo>
                  <a:pt x="642656" y="722732"/>
                  <a:pt x="642546" y="641177"/>
                  <a:pt x="618978" y="594040"/>
                </a:cubicBezTo>
                <a:cubicBezTo>
                  <a:pt x="611417" y="578918"/>
                  <a:pt x="597710" y="567287"/>
                  <a:pt x="590843" y="551837"/>
                </a:cubicBezTo>
                <a:cubicBezTo>
                  <a:pt x="539116" y="435451"/>
                  <a:pt x="592354" y="497077"/>
                  <a:pt x="534572" y="439295"/>
                </a:cubicBezTo>
                <a:cubicBezTo>
                  <a:pt x="501090" y="338849"/>
                  <a:pt x="522888" y="379565"/>
                  <a:pt x="478301" y="312686"/>
                </a:cubicBezTo>
                <a:cubicBezTo>
                  <a:pt x="473612" y="298618"/>
                  <a:pt x="471863" y="283198"/>
                  <a:pt x="464234" y="270483"/>
                </a:cubicBezTo>
                <a:cubicBezTo>
                  <a:pt x="457410" y="259110"/>
                  <a:pt x="442030" y="254211"/>
                  <a:pt x="436098" y="242348"/>
                </a:cubicBezTo>
                <a:cubicBezTo>
                  <a:pt x="422835" y="215822"/>
                  <a:pt x="417341" y="186077"/>
                  <a:pt x="407963" y="157942"/>
                </a:cubicBezTo>
                <a:cubicBezTo>
                  <a:pt x="403274" y="143874"/>
                  <a:pt x="419123" y="185604"/>
                  <a:pt x="422031" y="200145"/>
                </a:cubicBezTo>
                <a:cubicBezTo>
                  <a:pt x="447721" y="328598"/>
                  <a:pt x="414187" y="228553"/>
                  <a:pt x="464234" y="298619"/>
                </a:cubicBezTo>
                <a:cubicBezTo>
                  <a:pt x="480127" y="320868"/>
                  <a:pt x="490031" y="347083"/>
                  <a:pt x="506437" y="368957"/>
                </a:cubicBezTo>
                <a:cubicBezTo>
                  <a:pt x="518374" y="384873"/>
                  <a:pt x="535904" y="395876"/>
                  <a:pt x="548640" y="411160"/>
                </a:cubicBezTo>
                <a:cubicBezTo>
                  <a:pt x="559464" y="424148"/>
                  <a:pt x="566948" y="439605"/>
                  <a:pt x="576775" y="453363"/>
                </a:cubicBezTo>
                <a:cubicBezTo>
                  <a:pt x="664039" y="575533"/>
                  <a:pt x="580793" y="452359"/>
                  <a:pt x="647114" y="551837"/>
                </a:cubicBezTo>
                <a:cubicBezTo>
                  <a:pt x="682472" y="657915"/>
                  <a:pt x="634776" y="527161"/>
                  <a:pt x="689317" y="636243"/>
                </a:cubicBezTo>
                <a:cubicBezTo>
                  <a:pt x="725842" y="709293"/>
                  <a:pt x="676563" y="651625"/>
                  <a:pt x="731520" y="706582"/>
                </a:cubicBezTo>
                <a:cubicBezTo>
                  <a:pt x="766881" y="812663"/>
                  <a:pt x="715068" y="686016"/>
                  <a:pt x="787791" y="776920"/>
                </a:cubicBezTo>
                <a:cubicBezTo>
                  <a:pt x="797054" y="788499"/>
                  <a:pt x="794657" y="806160"/>
                  <a:pt x="801858" y="819123"/>
                </a:cubicBezTo>
                <a:cubicBezTo>
                  <a:pt x="861126" y="925805"/>
                  <a:pt x="849729" y="867092"/>
                  <a:pt x="872197" y="945732"/>
                </a:cubicBezTo>
                <a:cubicBezTo>
                  <a:pt x="877508" y="964322"/>
                  <a:pt x="886264" y="982669"/>
                  <a:pt x="886264" y="1002003"/>
                </a:cubicBezTo>
                <a:cubicBezTo>
                  <a:pt x="886264" y="1016832"/>
                  <a:pt x="878829" y="973063"/>
                  <a:pt x="872197" y="959800"/>
                </a:cubicBezTo>
                <a:cubicBezTo>
                  <a:pt x="821437" y="858279"/>
                  <a:pt x="865255" y="984651"/>
                  <a:pt x="815926" y="861326"/>
                </a:cubicBezTo>
                <a:cubicBezTo>
                  <a:pt x="804912" y="833790"/>
                  <a:pt x="804242" y="801596"/>
                  <a:pt x="787791" y="776920"/>
                </a:cubicBezTo>
                <a:cubicBezTo>
                  <a:pt x="719887" y="675065"/>
                  <a:pt x="746643" y="722759"/>
                  <a:pt x="703384" y="636243"/>
                </a:cubicBezTo>
                <a:cubicBezTo>
                  <a:pt x="659425" y="460398"/>
                  <a:pt x="715599" y="678990"/>
                  <a:pt x="675249" y="537769"/>
                </a:cubicBezTo>
                <a:cubicBezTo>
                  <a:pt x="669937" y="519179"/>
                  <a:pt x="669827" y="498792"/>
                  <a:pt x="661181" y="481499"/>
                </a:cubicBezTo>
                <a:cubicBezTo>
                  <a:pt x="655250" y="469636"/>
                  <a:pt x="642424" y="462742"/>
                  <a:pt x="633046" y="453363"/>
                </a:cubicBezTo>
                <a:cubicBezTo>
                  <a:pt x="617264" y="406017"/>
                  <a:pt x="618655" y="403561"/>
                  <a:pt x="590843" y="354889"/>
                </a:cubicBezTo>
                <a:cubicBezTo>
                  <a:pt x="582455" y="340209"/>
                  <a:pt x="570269" y="327808"/>
                  <a:pt x="562708" y="312686"/>
                </a:cubicBezTo>
                <a:cubicBezTo>
                  <a:pt x="556076" y="299423"/>
                  <a:pt x="557259" y="282550"/>
                  <a:pt x="548640" y="270483"/>
                </a:cubicBezTo>
                <a:cubicBezTo>
                  <a:pt x="533222" y="248898"/>
                  <a:pt x="492369" y="214212"/>
                  <a:pt x="492369" y="214212"/>
                </a:cubicBezTo>
                <a:lnTo>
                  <a:pt x="464234" y="129806"/>
                </a:lnTo>
                <a:lnTo>
                  <a:pt x="450166" y="87603"/>
                </a:lnTo>
                <a:cubicBezTo>
                  <a:pt x="450166" y="87603"/>
                  <a:pt x="451896" y="121580"/>
                  <a:pt x="464234" y="129806"/>
                </a:cubicBezTo>
                <a:cubicBezTo>
                  <a:pt x="478302" y="139185"/>
                  <a:pt x="493448" y="147118"/>
                  <a:pt x="506437" y="157942"/>
                </a:cubicBezTo>
                <a:cubicBezTo>
                  <a:pt x="579611" y="218921"/>
                  <a:pt x="521444" y="177795"/>
                  <a:pt x="576775" y="242348"/>
                </a:cubicBezTo>
                <a:cubicBezTo>
                  <a:pt x="594038" y="262488"/>
                  <a:pt x="618332" y="276548"/>
                  <a:pt x="633046" y="298619"/>
                </a:cubicBezTo>
                <a:cubicBezTo>
                  <a:pt x="719642" y="428515"/>
                  <a:pt x="609136" y="268731"/>
                  <a:pt x="689317" y="368957"/>
                </a:cubicBezTo>
                <a:cubicBezTo>
                  <a:pt x="699879" y="382159"/>
                  <a:pt x="706890" y="397958"/>
                  <a:pt x="717452" y="411160"/>
                </a:cubicBezTo>
                <a:cubicBezTo>
                  <a:pt x="772489" y="479955"/>
                  <a:pt x="719384" y="386114"/>
                  <a:pt x="787791" y="495566"/>
                </a:cubicBezTo>
                <a:cubicBezTo>
                  <a:pt x="798905" y="513349"/>
                  <a:pt x="805522" y="533629"/>
                  <a:pt x="815926" y="551837"/>
                </a:cubicBezTo>
                <a:cubicBezTo>
                  <a:pt x="824314" y="566517"/>
                  <a:pt x="836500" y="578918"/>
                  <a:pt x="844061" y="594040"/>
                </a:cubicBezTo>
                <a:cubicBezTo>
                  <a:pt x="850693" y="607303"/>
                  <a:pt x="851497" y="622980"/>
                  <a:pt x="858129" y="636243"/>
                </a:cubicBezTo>
                <a:cubicBezTo>
                  <a:pt x="865690" y="651365"/>
                  <a:pt x="877876" y="663766"/>
                  <a:pt x="886264" y="678446"/>
                </a:cubicBezTo>
                <a:cubicBezTo>
                  <a:pt x="896669" y="696654"/>
                  <a:pt x="903995" y="716509"/>
                  <a:pt x="914400" y="734717"/>
                </a:cubicBezTo>
                <a:cubicBezTo>
                  <a:pt x="959659" y="813919"/>
                  <a:pt x="928163" y="737548"/>
                  <a:pt x="970671" y="833191"/>
                </a:cubicBezTo>
                <a:cubicBezTo>
                  <a:pt x="980927" y="856267"/>
                  <a:pt x="987513" y="880943"/>
                  <a:pt x="998806" y="903529"/>
                </a:cubicBezTo>
                <a:cubicBezTo>
                  <a:pt x="1006367" y="918651"/>
                  <a:pt x="1020074" y="930282"/>
                  <a:pt x="1026941" y="945732"/>
                </a:cubicBezTo>
                <a:cubicBezTo>
                  <a:pt x="1038986" y="972833"/>
                  <a:pt x="1045699" y="1002003"/>
                  <a:pt x="1055077" y="1030139"/>
                </a:cubicBezTo>
                <a:lnTo>
                  <a:pt x="1069144" y="1072342"/>
                </a:lnTo>
                <a:cubicBezTo>
                  <a:pt x="1069144" y="1072342"/>
                  <a:pt x="1065562" y="1040624"/>
                  <a:pt x="1055077" y="1030139"/>
                </a:cubicBezTo>
                <a:lnTo>
                  <a:pt x="1026941" y="1002003"/>
                </a:lnTo>
                <a:cubicBezTo>
                  <a:pt x="992047" y="897317"/>
                  <a:pt x="1045610" y="1037042"/>
                  <a:pt x="956603" y="903529"/>
                </a:cubicBezTo>
                <a:cubicBezTo>
                  <a:pt x="947225" y="889461"/>
                  <a:pt x="941670" y="871888"/>
                  <a:pt x="928468" y="861326"/>
                </a:cubicBezTo>
                <a:cubicBezTo>
                  <a:pt x="916889" y="852063"/>
                  <a:pt x="900332" y="851948"/>
                  <a:pt x="886264" y="847259"/>
                </a:cubicBezTo>
                <a:cubicBezTo>
                  <a:pt x="853276" y="748287"/>
                  <a:pt x="896210" y="870464"/>
                  <a:pt x="844061" y="748785"/>
                </a:cubicBezTo>
                <a:cubicBezTo>
                  <a:pt x="838220" y="735155"/>
                  <a:pt x="836626" y="719845"/>
                  <a:pt x="829994" y="706582"/>
                </a:cubicBezTo>
                <a:cubicBezTo>
                  <a:pt x="812249" y="671093"/>
                  <a:pt x="799890" y="662411"/>
                  <a:pt x="773723" y="636243"/>
                </a:cubicBezTo>
                <a:cubicBezTo>
                  <a:pt x="739993" y="535055"/>
                  <a:pt x="780916" y="661418"/>
                  <a:pt x="745588" y="537769"/>
                </a:cubicBezTo>
                <a:cubicBezTo>
                  <a:pt x="741514" y="523511"/>
                  <a:pt x="735594" y="509824"/>
                  <a:pt x="731520" y="495566"/>
                </a:cubicBezTo>
                <a:cubicBezTo>
                  <a:pt x="718059" y="448452"/>
                  <a:pt x="711602" y="399457"/>
                  <a:pt x="689317" y="354889"/>
                </a:cubicBezTo>
                <a:lnTo>
                  <a:pt x="661181" y="298619"/>
                </a:lnTo>
                <a:cubicBezTo>
                  <a:pt x="656492" y="279862"/>
                  <a:pt x="650054" y="261457"/>
                  <a:pt x="647114" y="242348"/>
                </a:cubicBezTo>
                <a:cubicBezTo>
                  <a:pt x="640657" y="200379"/>
                  <a:pt x="642594" y="157114"/>
                  <a:pt x="633046" y="115739"/>
                </a:cubicBezTo>
                <a:cubicBezTo>
                  <a:pt x="628331" y="95305"/>
                  <a:pt x="613172" y="78743"/>
                  <a:pt x="604911" y="59468"/>
                </a:cubicBezTo>
                <a:cubicBezTo>
                  <a:pt x="599070" y="45838"/>
                  <a:pt x="595532" y="31333"/>
                  <a:pt x="590843" y="17265"/>
                </a:cubicBezTo>
                <a:cubicBezTo>
                  <a:pt x="586154" y="31333"/>
                  <a:pt x="576775" y="44639"/>
                  <a:pt x="576775" y="59468"/>
                </a:cubicBezTo>
                <a:cubicBezTo>
                  <a:pt x="576775" y="84429"/>
                  <a:pt x="604754" y="127279"/>
                  <a:pt x="618978" y="143874"/>
                </a:cubicBezTo>
                <a:cubicBezTo>
                  <a:pt x="636241" y="164014"/>
                  <a:pt x="656492" y="181388"/>
                  <a:pt x="675249" y="200145"/>
                </a:cubicBezTo>
                <a:cubicBezTo>
                  <a:pt x="689317" y="214213"/>
                  <a:pt x="706416" y="225795"/>
                  <a:pt x="717452" y="242348"/>
                </a:cubicBezTo>
                <a:lnTo>
                  <a:pt x="745588" y="284551"/>
                </a:lnTo>
                <a:cubicBezTo>
                  <a:pt x="750277" y="298619"/>
                  <a:pt x="753023" y="313491"/>
                  <a:pt x="759655" y="326754"/>
                </a:cubicBezTo>
                <a:cubicBezTo>
                  <a:pt x="767216" y="341876"/>
                  <a:pt x="781131" y="353417"/>
                  <a:pt x="787791" y="368957"/>
                </a:cubicBezTo>
                <a:cubicBezTo>
                  <a:pt x="795407" y="386728"/>
                  <a:pt x="795069" y="407125"/>
                  <a:pt x="801858" y="425228"/>
                </a:cubicBezTo>
                <a:cubicBezTo>
                  <a:pt x="809221" y="444864"/>
                  <a:pt x="821477" y="462335"/>
                  <a:pt x="829994" y="481499"/>
                </a:cubicBezTo>
                <a:cubicBezTo>
                  <a:pt x="840250" y="504575"/>
                  <a:pt x="848751" y="528391"/>
                  <a:pt x="858129" y="551837"/>
                </a:cubicBezTo>
                <a:cubicBezTo>
                  <a:pt x="869181" y="618150"/>
                  <a:pt x="869478" y="633762"/>
                  <a:pt x="886264" y="692514"/>
                </a:cubicBezTo>
                <a:cubicBezTo>
                  <a:pt x="890338" y="706772"/>
                  <a:pt x="893131" y="721754"/>
                  <a:pt x="900332" y="734717"/>
                </a:cubicBezTo>
                <a:cubicBezTo>
                  <a:pt x="916754" y="764276"/>
                  <a:pt x="941481" y="788878"/>
                  <a:pt x="956603" y="819123"/>
                </a:cubicBezTo>
                <a:cubicBezTo>
                  <a:pt x="965981" y="837880"/>
                  <a:pt x="973105" y="857945"/>
                  <a:pt x="984738" y="875394"/>
                </a:cubicBezTo>
                <a:cubicBezTo>
                  <a:pt x="992095" y="886430"/>
                  <a:pt x="1004588" y="893172"/>
                  <a:pt x="1012874" y="903529"/>
                </a:cubicBezTo>
                <a:cubicBezTo>
                  <a:pt x="1023436" y="916731"/>
                  <a:pt x="1030006" y="932895"/>
                  <a:pt x="1041009" y="945732"/>
                </a:cubicBezTo>
                <a:cubicBezTo>
                  <a:pt x="1058272" y="965872"/>
                  <a:pt x="1097280" y="1002003"/>
                  <a:pt x="1097280" y="1002003"/>
                </a:cubicBezTo>
                <a:cubicBezTo>
                  <a:pt x="1101969" y="1016071"/>
                  <a:pt x="1096519" y="1044206"/>
                  <a:pt x="1111348" y="1044206"/>
                </a:cubicBezTo>
                <a:cubicBezTo>
                  <a:pt x="1126177" y="1044206"/>
                  <a:pt x="1127053" y="1016741"/>
                  <a:pt x="1125415" y="1002003"/>
                </a:cubicBezTo>
                <a:cubicBezTo>
                  <a:pt x="1118718" y="941733"/>
                  <a:pt x="1098461" y="919369"/>
                  <a:pt x="1069144" y="875394"/>
                </a:cubicBezTo>
                <a:cubicBezTo>
                  <a:pt x="1064455" y="861326"/>
                  <a:pt x="1059151" y="847449"/>
                  <a:pt x="1055077" y="833191"/>
                </a:cubicBezTo>
                <a:cubicBezTo>
                  <a:pt x="1049766" y="814601"/>
                  <a:pt x="1047798" y="795023"/>
                  <a:pt x="1041009" y="776920"/>
                </a:cubicBezTo>
                <a:cubicBezTo>
                  <a:pt x="1033646" y="757284"/>
                  <a:pt x="1020662" y="740120"/>
                  <a:pt x="1012874" y="720649"/>
                </a:cubicBezTo>
                <a:cubicBezTo>
                  <a:pt x="1001860" y="693113"/>
                  <a:pt x="991931" y="665015"/>
                  <a:pt x="984738" y="636243"/>
                </a:cubicBezTo>
                <a:cubicBezTo>
                  <a:pt x="980049" y="617486"/>
                  <a:pt x="978287" y="597743"/>
                  <a:pt x="970671" y="579972"/>
                </a:cubicBezTo>
                <a:cubicBezTo>
                  <a:pt x="964011" y="564432"/>
                  <a:pt x="951914" y="551837"/>
                  <a:pt x="942535" y="537769"/>
                </a:cubicBezTo>
                <a:cubicBezTo>
                  <a:pt x="937846" y="519012"/>
                  <a:pt x="937114" y="498792"/>
                  <a:pt x="928468" y="481499"/>
                </a:cubicBezTo>
                <a:cubicBezTo>
                  <a:pt x="922536" y="469636"/>
                  <a:pt x="908618" y="463720"/>
                  <a:pt x="900332" y="453363"/>
                </a:cubicBezTo>
                <a:cubicBezTo>
                  <a:pt x="889770" y="440161"/>
                  <a:pt x="880585" y="425840"/>
                  <a:pt x="872197" y="411160"/>
                </a:cubicBezTo>
                <a:cubicBezTo>
                  <a:pt x="861792" y="392952"/>
                  <a:pt x="854466" y="373097"/>
                  <a:pt x="844061" y="354889"/>
                </a:cubicBezTo>
                <a:cubicBezTo>
                  <a:pt x="835673" y="340209"/>
                  <a:pt x="822793" y="328136"/>
                  <a:pt x="815926" y="312686"/>
                </a:cubicBezTo>
                <a:cubicBezTo>
                  <a:pt x="803881" y="285585"/>
                  <a:pt x="797169" y="256415"/>
                  <a:pt x="787791" y="228280"/>
                </a:cubicBezTo>
                <a:cubicBezTo>
                  <a:pt x="776690" y="194977"/>
                  <a:pt x="759655" y="149692"/>
                  <a:pt x="759655" y="115739"/>
                </a:cubicBezTo>
                <a:cubicBezTo>
                  <a:pt x="759655" y="100910"/>
                  <a:pt x="765498" y="145604"/>
                  <a:pt x="773723" y="157942"/>
                </a:cubicBezTo>
                <a:cubicBezTo>
                  <a:pt x="784759" y="174495"/>
                  <a:pt x="803190" y="184861"/>
                  <a:pt x="815926" y="200145"/>
                </a:cubicBezTo>
                <a:cubicBezTo>
                  <a:pt x="866223" y="260502"/>
                  <a:pt x="819013" y="228509"/>
                  <a:pt x="886264" y="284551"/>
                </a:cubicBezTo>
                <a:cubicBezTo>
                  <a:pt x="899253" y="295375"/>
                  <a:pt x="915265" y="302124"/>
                  <a:pt x="928468" y="312686"/>
                </a:cubicBezTo>
                <a:cubicBezTo>
                  <a:pt x="952542" y="331945"/>
                  <a:pt x="985131" y="375211"/>
                  <a:pt x="998806" y="397092"/>
                </a:cubicBezTo>
                <a:cubicBezTo>
                  <a:pt x="1028374" y="444400"/>
                  <a:pt x="1037040" y="483657"/>
                  <a:pt x="1055077" y="537769"/>
                </a:cubicBezTo>
                <a:cubicBezTo>
                  <a:pt x="1059766" y="551837"/>
                  <a:pt x="1060918" y="567634"/>
                  <a:pt x="1069144" y="579972"/>
                </a:cubicBezTo>
                <a:lnTo>
                  <a:pt x="1097280" y="622175"/>
                </a:lnTo>
                <a:lnTo>
                  <a:pt x="1125415" y="706582"/>
                </a:lnTo>
                <a:cubicBezTo>
                  <a:pt x="1130104" y="720650"/>
                  <a:pt x="1131258" y="736447"/>
                  <a:pt x="1139483" y="748785"/>
                </a:cubicBezTo>
                <a:lnTo>
                  <a:pt x="1195754" y="833191"/>
                </a:lnTo>
                <a:cubicBezTo>
                  <a:pt x="1200443" y="847259"/>
                  <a:pt x="1202192" y="862679"/>
                  <a:pt x="1209821" y="875394"/>
                </a:cubicBezTo>
                <a:cubicBezTo>
                  <a:pt x="1258033" y="955747"/>
                  <a:pt x="1223040" y="844288"/>
                  <a:pt x="1252024" y="945732"/>
                </a:cubicBezTo>
                <a:cubicBezTo>
                  <a:pt x="1274695" y="1025081"/>
                  <a:pt x="1275876" y="1011787"/>
                  <a:pt x="1223889" y="959800"/>
                </a:cubicBezTo>
                <a:cubicBezTo>
                  <a:pt x="1190407" y="859354"/>
                  <a:pt x="1212205" y="900070"/>
                  <a:pt x="1167618" y="833191"/>
                </a:cubicBezTo>
                <a:cubicBezTo>
                  <a:pt x="1162929" y="814434"/>
                  <a:pt x="1162198" y="794213"/>
                  <a:pt x="1153551" y="776920"/>
                </a:cubicBezTo>
                <a:cubicBezTo>
                  <a:pt x="1147620" y="765057"/>
                  <a:pt x="1131347" y="760648"/>
                  <a:pt x="1125415" y="748785"/>
                </a:cubicBezTo>
                <a:cubicBezTo>
                  <a:pt x="1112152" y="722259"/>
                  <a:pt x="1104473" y="693151"/>
                  <a:pt x="1097280" y="664379"/>
                </a:cubicBezTo>
                <a:cubicBezTo>
                  <a:pt x="1092591" y="645622"/>
                  <a:pt x="1091858" y="625401"/>
                  <a:pt x="1083212" y="608108"/>
                </a:cubicBezTo>
                <a:cubicBezTo>
                  <a:pt x="1077281" y="596245"/>
                  <a:pt x="1062434" y="591008"/>
                  <a:pt x="1055077" y="579972"/>
                </a:cubicBezTo>
                <a:cubicBezTo>
                  <a:pt x="1043444" y="562523"/>
                  <a:pt x="1038574" y="541151"/>
                  <a:pt x="1026941" y="523702"/>
                </a:cubicBezTo>
                <a:cubicBezTo>
                  <a:pt x="1019584" y="512666"/>
                  <a:pt x="1006764" y="506177"/>
                  <a:pt x="998806" y="495566"/>
                </a:cubicBezTo>
                <a:cubicBezTo>
                  <a:pt x="978517" y="468514"/>
                  <a:pt x="961292" y="439295"/>
                  <a:pt x="942535" y="411160"/>
                </a:cubicBezTo>
                <a:cubicBezTo>
                  <a:pt x="933157" y="397092"/>
                  <a:pt x="919747" y="384997"/>
                  <a:pt x="914400" y="368957"/>
                </a:cubicBezTo>
                <a:cubicBezTo>
                  <a:pt x="909711" y="354889"/>
                  <a:pt x="904406" y="341012"/>
                  <a:pt x="900332" y="326754"/>
                </a:cubicBezTo>
                <a:cubicBezTo>
                  <a:pt x="887418" y="281555"/>
                  <a:pt x="892394" y="262545"/>
                  <a:pt x="858129" y="228280"/>
                </a:cubicBezTo>
                <a:cubicBezTo>
                  <a:pt x="846174" y="216325"/>
                  <a:pt x="829994" y="209523"/>
                  <a:pt x="815926" y="200145"/>
                </a:cubicBezTo>
                <a:lnTo>
                  <a:pt x="844061" y="284551"/>
                </a:lnTo>
                <a:cubicBezTo>
                  <a:pt x="848750" y="298619"/>
                  <a:pt x="854532" y="312368"/>
                  <a:pt x="858129" y="326754"/>
                </a:cubicBezTo>
                <a:cubicBezTo>
                  <a:pt x="862818" y="345511"/>
                  <a:pt x="864581" y="365254"/>
                  <a:pt x="872197" y="383025"/>
                </a:cubicBezTo>
                <a:cubicBezTo>
                  <a:pt x="898289" y="443908"/>
                  <a:pt x="914667" y="418594"/>
                  <a:pt x="956603" y="481499"/>
                </a:cubicBezTo>
                <a:cubicBezTo>
                  <a:pt x="984856" y="523879"/>
                  <a:pt x="991459" y="530003"/>
                  <a:pt x="1012874" y="579972"/>
                </a:cubicBezTo>
                <a:cubicBezTo>
                  <a:pt x="1047822" y="661517"/>
                  <a:pt x="1001003" y="583268"/>
                  <a:pt x="1055077" y="664379"/>
                </a:cubicBezTo>
                <a:cubicBezTo>
                  <a:pt x="1079507" y="737671"/>
                  <a:pt x="1053141" y="679544"/>
                  <a:pt x="1097280" y="734717"/>
                </a:cubicBezTo>
                <a:cubicBezTo>
                  <a:pt x="1107842" y="747919"/>
                  <a:pt x="1114412" y="764083"/>
                  <a:pt x="1125415" y="776920"/>
                </a:cubicBezTo>
                <a:cubicBezTo>
                  <a:pt x="1142678" y="797060"/>
                  <a:pt x="1166972" y="811120"/>
                  <a:pt x="1181686" y="833191"/>
                </a:cubicBezTo>
                <a:cubicBezTo>
                  <a:pt x="1224534" y="897464"/>
                  <a:pt x="1197867" y="863441"/>
                  <a:pt x="1266092" y="931665"/>
                </a:cubicBezTo>
                <a:lnTo>
                  <a:pt x="1336431" y="1002003"/>
                </a:lnTo>
                <a:lnTo>
                  <a:pt x="1364566" y="1030139"/>
                </a:lnTo>
                <a:cubicBezTo>
                  <a:pt x="1356702" y="998685"/>
                  <a:pt x="1336062" y="910010"/>
                  <a:pt x="1322363" y="889462"/>
                </a:cubicBezTo>
                <a:cubicBezTo>
                  <a:pt x="1303606" y="861326"/>
                  <a:pt x="1281214" y="835300"/>
                  <a:pt x="1266092" y="805055"/>
                </a:cubicBezTo>
                <a:cubicBezTo>
                  <a:pt x="1230396" y="733663"/>
                  <a:pt x="1249590" y="766233"/>
                  <a:pt x="1209821" y="706582"/>
                </a:cubicBezTo>
                <a:cubicBezTo>
                  <a:pt x="1205132" y="692514"/>
                  <a:pt x="1203383" y="677094"/>
                  <a:pt x="1195754" y="664379"/>
                </a:cubicBezTo>
                <a:cubicBezTo>
                  <a:pt x="1188930" y="653006"/>
                  <a:pt x="1172843" y="648434"/>
                  <a:pt x="1167618" y="636243"/>
                </a:cubicBezTo>
                <a:cubicBezTo>
                  <a:pt x="1158199" y="614266"/>
                  <a:pt x="1161112" y="588588"/>
                  <a:pt x="1153551" y="565905"/>
                </a:cubicBezTo>
                <a:cubicBezTo>
                  <a:pt x="1138103" y="519562"/>
                  <a:pt x="1112089" y="491865"/>
                  <a:pt x="1083212" y="453363"/>
                </a:cubicBezTo>
                <a:cubicBezTo>
                  <a:pt x="1059498" y="334794"/>
                  <a:pt x="1084690" y="428677"/>
                  <a:pt x="1041009" y="326754"/>
                </a:cubicBezTo>
                <a:cubicBezTo>
                  <a:pt x="1035168" y="313124"/>
                  <a:pt x="1037426" y="295036"/>
                  <a:pt x="1026941" y="284551"/>
                </a:cubicBezTo>
                <a:cubicBezTo>
                  <a:pt x="1016456" y="274066"/>
                  <a:pt x="998806" y="275172"/>
                  <a:pt x="984738" y="270483"/>
                </a:cubicBezTo>
                <a:cubicBezTo>
                  <a:pt x="965981" y="242348"/>
                  <a:pt x="939161" y="218156"/>
                  <a:pt x="928468" y="186077"/>
                </a:cubicBezTo>
                <a:lnTo>
                  <a:pt x="900332" y="101671"/>
                </a:lnTo>
                <a:cubicBezTo>
                  <a:pt x="934223" y="0"/>
                  <a:pt x="888822" y="108066"/>
                  <a:pt x="942535" y="143874"/>
                </a:cubicBezTo>
                <a:lnTo>
                  <a:pt x="984738" y="172009"/>
                </a:lnTo>
                <a:cubicBezTo>
                  <a:pt x="1024590" y="291563"/>
                  <a:pt x="969010" y="145795"/>
                  <a:pt x="1026941" y="242348"/>
                </a:cubicBezTo>
                <a:cubicBezTo>
                  <a:pt x="1072240" y="317846"/>
                  <a:pt x="999159" y="256651"/>
                  <a:pt x="1083212" y="312686"/>
                </a:cubicBezTo>
                <a:cubicBezTo>
                  <a:pt x="1092591" y="326754"/>
                  <a:pt x="1103787" y="339767"/>
                  <a:pt x="1111348" y="354889"/>
                </a:cubicBezTo>
                <a:cubicBezTo>
                  <a:pt x="1117980" y="368152"/>
                  <a:pt x="1117786" y="384377"/>
                  <a:pt x="1125415" y="397092"/>
                </a:cubicBezTo>
                <a:cubicBezTo>
                  <a:pt x="1132239" y="408465"/>
                  <a:pt x="1144172" y="415849"/>
                  <a:pt x="1153551" y="425228"/>
                </a:cubicBezTo>
                <a:cubicBezTo>
                  <a:pt x="1187032" y="525674"/>
                  <a:pt x="1157010" y="493183"/>
                  <a:pt x="1223889" y="537769"/>
                </a:cubicBezTo>
                <a:lnTo>
                  <a:pt x="1252024" y="622175"/>
                </a:lnTo>
                <a:cubicBezTo>
                  <a:pt x="1266124" y="664474"/>
                  <a:pt x="1263926" y="670220"/>
                  <a:pt x="1294228" y="706582"/>
                </a:cubicBezTo>
                <a:cubicBezTo>
                  <a:pt x="1306964" y="721865"/>
                  <a:pt x="1321147" y="736049"/>
                  <a:pt x="1336431" y="748785"/>
                </a:cubicBezTo>
                <a:cubicBezTo>
                  <a:pt x="1349419" y="759609"/>
                  <a:pt x="1364566" y="767542"/>
                  <a:pt x="1378634" y="776920"/>
                </a:cubicBezTo>
                <a:cubicBezTo>
                  <a:pt x="1386184" y="814673"/>
                  <a:pt x="1400436" y="901064"/>
                  <a:pt x="1420837" y="931665"/>
                </a:cubicBezTo>
                <a:lnTo>
                  <a:pt x="1448972" y="973868"/>
                </a:lnTo>
                <a:cubicBezTo>
                  <a:pt x="1453661" y="992625"/>
                  <a:pt x="1445747" y="1021493"/>
                  <a:pt x="1463040" y="1030139"/>
                </a:cubicBezTo>
                <a:cubicBezTo>
                  <a:pt x="1476304" y="1036770"/>
                  <a:pt x="1477108" y="1002764"/>
                  <a:pt x="1477108" y="987935"/>
                </a:cubicBezTo>
                <a:cubicBezTo>
                  <a:pt x="1477108" y="940809"/>
                  <a:pt x="1473637" y="893178"/>
                  <a:pt x="1463040" y="847259"/>
                </a:cubicBezTo>
                <a:cubicBezTo>
                  <a:pt x="1454155" y="808757"/>
                  <a:pt x="1420344" y="796665"/>
                  <a:pt x="1392701" y="776920"/>
                </a:cubicBezTo>
                <a:cubicBezTo>
                  <a:pt x="1373622" y="763292"/>
                  <a:pt x="1353955" y="750294"/>
                  <a:pt x="1336431" y="734717"/>
                </a:cubicBezTo>
                <a:cubicBezTo>
                  <a:pt x="1311648" y="712688"/>
                  <a:pt x="1289538" y="687825"/>
                  <a:pt x="1266092" y="664379"/>
                </a:cubicBezTo>
                <a:lnTo>
                  <a:pt x="1237957" y="636243"/>
                </a:lnTo>
                <a:cubicBezTo>
                  <a:pt x="1186651" y="482328"/>
                  <a:pt x="1268476" y="715461"/>
                  <a:pt x="1195754" y="551837"/>
                </a:cubicBezTo>
                <a:cubicBezTo>
                  <a:pt x="1195743" y="551812"/>
                  <a:pt x="1160589" y="446343"/>
                  <a:pt x="1153551" y="425228"/>
                </a:cubicBezTo>
                <a:cubicBezTo>
                  <a:pt x="1148862" y="411160"/>
                  <a:pt x="1141921" y="397652"/>
                  <a:pt x="1139483" y="383025"/>
                </a:cubicBezTo>
                <a:cubicBezTo>
                  <a:pt x="1134794" y="354890"/>
                  <a:pt x="1133611" y="325940"/>
                  <a:pt x="1125415" y="298619"/>
                </a:cubicBezTo>
                <a:cubicBezTo>
                  <a:pt x="1119389" y="278533"/>
                  <a:pt x="1106658" y="261105"/>
                  <a:pt x="1097280" y="242348"/>
                </a:cubicBezTo>
                <a:cubicBezTo>
                  <a:pt x="1119789" y="174822"/>
                  <a:pt x="1102907" y="197332"/>
                  <a:pt x="1125415" y="242348"/>
                </a:cubicBezTo>
                <a:cubicBezTo>
                  <a:pt x="1132976" y="257470"/>
                  <a:pt x="1144172" y="270483"/>
                  <a:pt x="1153551" y="284551"/>
                </a:cubicBezTo>
                <a:cubicBezTo>
                  <a:pt x="1204849" y="438454"/>
                  <a:pt x="1123037" y="205346"/>
                  <a:pt x="1195754" y="368957"/>
                </a:cubicBezTo>
                <a:cubicBezTo>
                  <a:pt x="1207799" y="396058"/>
                  <a:pt x="1202919" y="432392"/>
                  <a:pt x="1223889" y="453363"/>
                </a:cubicBezTo>
                <a:cubicBezTo>
                  <a:pt x="1247272" y="476747"/>
                  <a:pt x="1265964" y="491762"/>
                  <a:pt x="1280160" y="523702"/>
                </a:cubicBezTo>
                <a:cubicBezTo>
                  <a:pt x="1292205" y="550803"/>
                  <a:pt x="1298917" y="579973"/>
                  <a:pt x="1308295" y="608108"/>
                </a:cubicBezTo>
                <a:cubicBezTo>
                  <a:pt x="1312984" y="622176"/>
                  <a:pt x="1315732" y="637048"/>
                  <a:pt x="1322363" y="650311"/>
                </a:cubicBezTo>
                <a:cubicBezTo>
                  <a:pt x="1331741" y="669068"/>
                  <a:pt x="1342237" y="687307"/>
                  <a:pt x="1350498" y="706582"/>
                </a:cubicBezTo>
                <a:cubicBezTo>
                  <a:pt x="1356339" y="720212"/>
                  <a:pt x="1357365" y="735822"/>
                  <a:pt x="1364566" y="748785"/>
                </a:cubicBezTo>
                <a:cubicBezTo>
                  <a:pt x="1380988" y="778344"/>
                  <a:pt x="1396927" y="809281"/>
                  <a:pt x="1420837" y="833191"/>
                </a:cubicBezTo>
                <a:cubicBezTo>
                  <a:pt x="1474995" y="887349"/>
                  <a:pt x="1452005" y="858841"/>
                  <a:pt x="1491175" y="917597"/>
                </a:cubicBezTo>
                <a:cubicBezTo>
                  <a:pt x="1495864" y="903529"/>
                  <a:pt x="1509932" y="889462"/>
                  <a:pt x="1505243" y="875394"/>
                </a:cubicBezTo>
                <a:cubicBezTo>
                  <a:pt x="1494550" y="843315"/>
                  <a:pt x="1459665" y="823067"/>
                  <a:pt x="1448972" y="790988"/>
                </a:cubicBezTo>
                <a:cubicBezTo>
                  <a:pt x="1429557" y="732745"/>
                  <a:pt x="1443129" y="761123"/>
                  <a:pt x="1406769" y="706582"/>
                </a:cubicBezTo>
                <a:cubicBezTo>
                  <a:pt x="1366380" y="545031"/>
                  <a:pt x="1422856" y="744119"/>
                  <a:pt x="1364566" y="608108"/>
                </a:cubicBezTo>
                <a:cubicBezTo>
                  <a:pt x="1356950" y="590337"/>
                  <a:pt x="1355809" y="570427"/>
                  <a:pt x="1350498" y="551837"/>
                </a:cubicBezTo>
                <a:cubicBezTo>
                  <a:pt x="1346424" y="537579"/>
                  <a:pt x="1342272" y="523264"/>
                  <a:pt x="1336431" y="509634"/>
                </a:cubicBezTo>
                <a:cubicBezTo>
                  <a:pt x="1328170" y="490359"/>
                  <a:pt x="1316083" y="472834"/>
                  <a:pt x="1308295" y="453363"/>
                </a:cubicBezTo>
                <a:cubicBezTo>
                  <a:pt x="1297281" y="425827"/>
                  <a:pt x="1289538" y="397092"/>
                  <a:pt x="1280160" y="368957"/>
                </a:cubicBezTo>
                <a:lnTo>
                  <a:pt x="1266092" y="326754"/>
                </a:lnTo>
                <a:cubicBezTo>
                  <a:pt x="1261403" y="312686"/>
                  <a:pt x="1262509" y="295036"/>
                  <a:pt x="1252024" y="284551"/>
                </a:cubicBezTo>
                <a:lnTo>
                  <a:pt x="1209821" y="242348"/>
                </a:lnTo>
                <a:cubicBezTo>
                  <a:pt x="1205132" y="218902"/>
                  <a:pt x="1178846" y="155102"/>
                  <a:pt x="1195754" y="172009"/>
                </a:cubicBezTo>
                <a:cubicBezTo>
                  <a:pt x="1216726" y="192979"/>
                  <a:pt x="1210626" y="229889"/>
                  <a:pt x="1223889" y="256415"/>
                </a:cubicBezTo>
                <a:cubicBezTo>
                  <a:pt x="1233267" y="275172"/>
                  <a:pt x="1239149" y="296133"/>
                  <a:pt x="1252024" y="312686"/>
                </a:cubicBezTo>
                <a:cubicBezTo>
                  <a:pt x="1272381" y="338859"/>
                  <a:pt x="1298917" y="359579"/>
                  <a:pt x="1322363" y="383025"/>
                </a:cubicBezTo>
                <a:lnTo>
                  <a:pt x="1364566" y="425228"/>
                </a:lnTo>
                <a:cubicBezTo>
                  <a:pt x="1369255" y="439296"/>
                  <a:pt x="1370409" y="455093"/>
                  <a:pt x="1378634" y="467431"/>
                </a:cubicBezTo>
                <a:cubicBezTo>
                  <a:pt x="1440859" y="560768"/>
                  <a:pt x="1402946" y="459785"/>
                  <a:pt x="1448972" y="551837"/>
                </a:cubicBezTo>
                <a:cubicBezTo>
                  <a:pt x="1455604" y="565100"/>
                  <a:pt x="1456408" y="580777"/>
                  <a:pt x="1463040" y="594040"/>
                </a:cubicBezTo>
                <a:cubicBezTo>
                  <a:pt x="1480787" y="629533"/>
                  <a:pt x="1493141" y="638209"/>
                  <a:pt x="1519311" y="664379"/>
                </a:cubicBezTo>
                <a:cubicBezTo>
                  <a:pt x="1524000" y="678447"/>
                  <a:pt x="1525749" y="693867"/>
                  <a:pt x="1533378" y="706582"/>
                </a:cubicBezTo>
                <a:cubicBezTo>
                  <a:pt x="1540202" y="717955"/>
                  <a:pt x="1553228" y="724360"/>
                  <a:pt x="1561514" y="734717"/>
                </a:cubicBezTo>
                <a:cubicBezTo>
                  <a:pt x="1572076" y="747919"/>
                  <a:pt x="1582088" y="761798"/>
                  <a:pt x="1589649" y="776920"/>
                </a:cubicBezTo>
                <a:cubicBezTo>
                  <a:pt x="1596281" y="790183"/>
                  <a:pt x="1597876" y="805493"/>
                  <a:pt x="1603717" y="819123"/>
                </a:cubicBezTo>
                <a:cubicBezTo>
                  <a:pt x="1611978" y="838398"/>
                  <a:pt x="1623591" y="856119"/>
                  <a:pt x="1631852" y="875394"/>
                </a:cubicBezTo>
                <a:cubicBezTo>
                  <a:pt x="1637693" y="889024"/>
                  <a:pt x="1642703" y="903121"/>
                  <a:pt x="1645920" y="917597"/>
                </a:cubicBezTo>
                <a:cubicBezTo>
                  <a:pt x="1652108" y="945441"/>
                  <a:pt x="1669008" y="1029063"/>
                  <a:pt x="1659988" y="1002003"/>
                </a:cubicBezTo>
                <a:cubicBezTo>
                  <a:pt x="1640573" y="943760"/>
                  <a:pt x="1654146" y="972138"/>
                  <a:pt x="1617784" y="917597"/>
                </a:cubicBezTo>
                <a:cubicBezTo>
                  <a:pt x="1606635" y="861852"/>
                  <a:pt x="1581380" y="723977"/>
                  <a:pt x="1561514" y="664379"/>
                </a:cubicBezTo>
                <a:cubicBezTo>
                  <a:pt x="1552135" y="636243"/>
                  <a:pt x="1539194" y="609054"/>
                  <a:pt x="1533378" y="579972"/>
                </a:cubicBezTo>
                <a:cubicBezTo>
                  <a:pt x="1522605" y="526108"/>
                  <a:pt x="1508289" y="442925"/>
                  <a:pt x="1491175" y="383025"/>
                </a:cubicBezTo>
                <a:cubicBezTo>
                  <a:pt x="1487101" y="368767"/>
                  <a:pt x="1481182" y="355080"/>
                  <a:pt x="1477108" y="340822"/>
                </a:cubicBezTo>
                <a:cubicBezTo>
                  <a:pt x="1471797" y="322232"/>
                  <a:pt x="1468352" y="303141"/>
                  <a:pt x="1463040" y="284551"/>
                </a:cubicBezTo>
                <a:cubicBezTo>
                  <a:pt x="1458966" y="270293"/>
                  <a:pt x="1452569" y="256734"/>
                  <a:pt x="1448972" y="242348"/>
                </a:cubicBezTo>
                <a:cubicBezTo>
                  <a:pt x="1446753" y="233474"/>
                  <a:pt x="1428056" y="130176"/>
                  <a:pt x="1420837" y="115739"/>
                </a:cubicBezTo>
                <a:cubicBezTo>
                  <a:pt x="1414905" y="103876"/>
                  <a:pt x="1402080" y="96982"/>
                  <a:pt x="1392701" y="87603"/>
                </a:cubicBezTo>
                <a:cubicBezTo>
                  <a:pt x="1397390" y="106360"/>
                  <a:pt x="1403206" y="124871"/>
                  <a:pt x="1406769" y="143874"/>
                </a:cubicBezTo>
                <a:cubicBezTo>
                  <a:pt x="1417282" y="199944"/>
                  <a:pt x="1416864" y="258567"/>
                  <a:pt x="1434904" y="312686"/>
                </a:cubicBezTo>
                <a:lnTo>
                  <a:pt x="1463040" y="397092"/>
                </a:lnTo>
                <a:cubicBezTo>
                  <a:pt x="1467729" y="411160"/>
                  <a:pt x="1491176" y="443984"/>
                  <a:pt x="1477108" y="439295"/>
                </a:cubicBezTo>
                <a:lnTo>
                  <a:pt x="1434904" y="425228"/>
                </a:lnTo>
                <a:cubicBezTo>
                  <a:pt x="1408008" y="344535"/>
                  <a:pt x="1439046" y="416683"/>
                  <a:pt x="1392701" y="354889"/>
                </a:cubicBezTo>
                <a:cubicBezTo>
                  <a:pt x="1372412" y="327837"/>
                  <a:pt x="1325738" y="238404"/>
                  <a:pt x="1336431" y="270483"/>
                </a:cubicBezTo>
                <a:cubicBezTo>
                  <a:pt x="1360359" y="342270"/>
                  <a:pt x="1335223" y="287831"/>
                  <a:pt x="1392701" y="354889"/>
                </a:cubicBezTo>
                <a:cubicBezTo>
                  <a:pt x="1407960" y="372691"/>
                  <a:pt x="1419645" y="393358"/>
                  <a:pt x="1434904" y="411160"/>
                </a:cubicBezTo>
                <a:cubicBezTo>
                  <a:pt x="1479605" y="463311"/>
                  <a:pt x="1477787" y="449240"/>
                  <a:pt x="1533378" y="495566"/>
                </a:cubicBezTo>
                <a:cubicBezTo>
                  <a:pt x="1584872" y="538478"/>
                  <a:pt x="1534540" y="514711"/>
                  <a:pt x="1603717" y="537769"/>
                </a:cubicBezTo>
                <a:cubicBezTo>
                  <a:pt x="1622474" y="556526"/>
                  <a:pt x="1651600" y="568875"/>
                  <a:pt x="1659988" y="594040"/>
                </a:cubicBezTo>
                <a:cubicBezTo>
                  <a:pt x="1678249" y="648826"/>
                  <a:pt x="1663570" y="625758"/>
                  <a:pt x="1702191" y="664379"/>
                </a:cubicBezTo>
                <a:cubicBezTo>
                  <a:pt x="1702191" y="664379"/>
                  <a:pt x="1698609" y="632661"/>
                  <a:pt x="1688123" y="622175"/>
                </a:cubicBezTo>
                <a:lnTo>
                  <a:pt x="1645920" y="579972"/>
                </a:lnTo>
                <a:cubicBezTo>
                  <a:pt x="1641231" y="565904"/>
                  <a:pt x="1637988" y="551268"/>
                  <a:pt x="1631852" y="537769"/>
                </a:cubicBezTo>
                <a:cubicBezTo>
                  <a:pt x="1614496" y="499587"/>
                  <a:pt x="1588844" y="465018"/>
                  <a:pt x="1575581" y="425228"/>
                </a:cubicBezTo>
                <a:cubicBezTo>
                  <a:pt x="1570892" y="411160"/>
                  <a:pt x="1565588" y="397283"/>
                  <a:pt x="1561514" y="383025"/>
                </a:cubicBezTo>
                <a:cubicBezTo>
                  <a:pt x="1543776" y="320943"/>
                  <a:pt x="1553616" y="338520"/>
                  <a:pt x="1533378" y="284551"/>
                </a:cubicBezTo>
                <a:cubicBezTo>
                  <a:pt x="1506433" y="212698"/>
                  <a:pt x="1509080" y="221886"/>
                  <a:pt x="1477108" y="157942"/>
                </a:cubicBezTo>
                <a:cubicBezTo>
                  <a:pt x="1449559" y="240588"/>
                  <a:pt x="1466556" y="161461"/>
                  <a:pt x="1491175" y="284551"/>
                </a:cubicBezTo>
                <a:cubicBezTo>
                  <a:pt x="1495864" y="307997"/>
                  <a:pt x="1496847" y="332501"/>
                  <a:pt x="1505243" y="354889"/>
                </a:cubicBezTo>
                <a:cubicBezTo>
                  <a:pt x="1511180" y="370720"/>
                  <a:pt x="1524990" y="382412"/>
                  <a:pt x="1533378" y="397092"/>
                </a:cubicBezTo>
                <a:cubicBezTo>
                  <a:pt x="1543783" y="415300"/>
                  <a:pt x="1552135" y="434606"/>
                  <a:pt x="1561514" y="453363"/>
                </a:cubicBezTo>
                <a:cubicBezTo>
                  <a:pt x="1569378" y="484822"/>
                  <a:pt x="1590014" y="573485"/>
                  <a:pt x="1603717" y="594040"/>
                </a:cubicBezTo>
                <a:cubicBezTo>
                  <a:pt x="1613095" y="608108"/>
                  <a:pt x="1624291" y="621121"/>
                  <a:pt x="1631852" y="636243"/>
                </a:cubicBezTo>
                <a:cubicBezTo>
                  <a:pt x="1690095" y="752728"/>
                  <a:pt x="1593424" y="599701"/>
                  <a:pt x="1674055" y="720649"/>
                </a:cubicBezTo>
                <a:cubicBezTo>
                  <a:pt x="1678744" y="748784"/>
                  <a:pt x="1672301" y="781322"/>
                  <a:pt x="1688123" y="805055"/>
                </a:cubicBezTo>
                <a:cubicBezTo>
                  <a:pt x="1696349" y="817393"/>
                  <a:pt x="1702191" y="777681"/>
                  <a:pt x="1702191" y="762852"/>
                </a:cubicBezTo>
                <a:cubicBezTo>
                  <a:pt x="1702191" y="745189"/>
                  <a:pt x="1680689" y="684280"/>
                  <a:pt x="1674055" y="664379"/>
                </a:cubicBezTo>
                <a:cubicBezTo>
                  <a:pt x="1666767" y="518605"/>
                  <a:pt x="1676374" y="434499"/>
                  <a:pt x="1645920" y="312686"/>
                </a:cubicBezTo>
                <a:cubicBezTo>
                  <a:pt x="1642323" y="298300"/>
                  <a:pt x="1635926" y="284741"/>
                  <a:pt x="1631852" y="270483"/>
                </a:cubicBezTo>
                <a:cubicBezTo>
                  <a:pt x="1626540" y="251893"/>
                  <a:pt x="1625400" y="231983"/>
                  <a:pt x="1617784" y="214212"/>
                </a:cubicBezTo>
                <a:cubicBezTo>
                  <a:pt x="1611124" y="198672"/>
                  <a:pt x="1599027" y="186077"/>
                  <a:pt x="1589649" y="172009"/>
                </a:cubicBezTo>
                <a:cubicBezTo>
                  <a:pt x="1594338" y="190766"/>
                  <a:pt x="1599523" y="209406"/>
                  <a:pt x="1603717" y="228280"/>
                </a:cubicBezTo>
                <a:cubicBezTo>
                  <a:pt x="1608904" y="251621"/>
                  <a:pt x="1611493" y="275551"/>
                  <a:pt x="1617784" y="298619"/>
                </a:cubicBezTo>
                <a:cubicBezTo>
                  <a:pt x="1625587" y="327231"/>
                  <a:pt x="1638727" y="354253"/>
                  <a:pt x="1645920" y="383025"/>
                </a:cubicBezTo>
                <a:cubicBezTo>
                  <a:pt x="1650609" y="401782"/>
                  <a:pt x="1653874" y="420953"/>
                  <a:pt x="1659988" y="439295"/>
                </a:cubicBezTo>
                <a:cubicBezTo>
                  <a:pt x="1667974" y="463252"/>
                  <a:pt x="1679493" y="485902"/>
                  <a:pt x="1688123" y="509634"/>
                </a:cubicBezTo>
                <a:cubicBezTo>
                  <a:pt x="1698258" y="537506"/>
                  <a:pt x="1702995" y="567514"/>
                  <a:pt x="1716258" y="594040"/>
                </a:cubicBezTo>
                <a:cubicBezTo>
                  <a:pt x="1751026" y="663574"/>
                  <a:pt x="1737763" y="630416"/>
                  <a:pt x="1758461" y="692514"/>
                </a:cubicBezTo>
                <a:cubicBezTo>
                  <a:pt x="1785991" y="609927"/>
                  <a:pt x="1770528" y="676545"/>
                  <a:pt x="1758461" y="537769"/>
                </a:cubicBezTo>
                <a:cubicBezTo>
                  <a:pt x="1737208" y="293361"/>
                  <a:pt x="1767991" y="397543"/>
                  <a:pt x="1730326" y="284551"/>
                </a:cubicBezTo>
                <a:cubicBezTo>
                  <a:pt x="1725637" y="247037"/>
                  <a:pt x="1716258" y="134203"/>
                  <a:pt x="1716258" y="172009"/>
                </a:cubicBezTo>
                <a:cubicBezTo>
                  <a:pt x="1716258" y="274485"/>
                  <a:pt x="1729355" y="382539"/>
                  <a:pt x="1758461" y="481499"/>
                </a:cubicBezTo>
                <a:cubicBezTo>
                  <a:pt x="1769766" y="519936"/>
                  <a:pt x="1789151" y="555665"/>
                  <a:pt x="1800664" y="594040"/>
                </a:cubicBezTo>
                <a:cubicBezTo>
                  <a:pt x="1817331" y="649596"/>
                  <a:pt x="1824527" y="707826"/>
                  <a:pt x="1842868" y="762852"/>
                </a:cubicBezTo>
                <a:lnTo>
                  <a:pt x="1856935" y="805055"/>
                </a:lnTo>
                <a:cubicBezTo>
                  <a:pt x="1861624" y="790987"/>
                  <a:pt x="1871003" y="777681"/>
                  <a:pt x="1871003" y="762852"/>
                </a:cubicBezTo>
                <a:cubicBezTo>
                  <a:pt x="1871003" y="625163"/>
                  <a:pt x="1870772" y="635554"/>
                  <a:pt x="1842868" y="551837"/>
                </a:cubicBezTo>
                <a:cubicBezTo>
                  <a:pt x="1838179" y="519012"/>
                  <a:pt x="1833842" y="486135"/>
                  <a:pt x="1828800" y="453363"/>
                </a:cubicBezTo>
                <a:cubicBezTo>
                  <a:pt x="1824463" y="425171"/>
                  <a:pt x="1818270" y="397260"/>
                  <a:pt x="1814732" y="368957"/>
                </a:cubicBezTo>
                <a:cubicBezTo>
                  <a:pt x="1808887" y="322195"/>
                  <a:pt x="1779588" y="270431"/>
                  <a:pt x="1800664" y="228280"/>
                </a:cubicBezTo>
                <a:cubicBezTo>
                  <a:pt x="1817958" y="193694"/>
                  <a:pt x="1816572" y="304138"/>
                  <a:pt x="1828800" y="340822"/>
                </a:cubicBezTo>
                <a:cubicBezTo>
                  <a:pt x="1864496" y="447911"/>
                  <a:pt x="1851119" y="396147"/>
                  <a:pt x="1871003" y="495566"/>
                </a:cubicBezTo>
                <a:cubicBezTo>
                  <a:pt x="1875692" y="401781"/>
                  <a:pt x="1874100" y="307471"/>
                  <a:pt x="1885071" y="214212"/>
                </a:cubicBezTo>
                <a:cubicBezTo>
                  <a:pt x="1886804" y="199485"/>
                  <a:pt x="1896700" y="241788"/>
                  <a:pt x="1899138" y="256415"/>
                </a:cubicBezTo>
                <a:cubicBezTo>
                  <a:pt x="1906119" y="298300"/>
                  <a:pt x="1904878" y="341387"/>
                  <a:pt x="1913206" y="383025"/>
                </a:cubicBezTo>
                <a:cubicBezTo>
                  <a:pt x="1919022" y="412106"/>
                  <a:pt x="1931963" y="439296"/>
                  <a:pt x="1941341" y="467431"/>
                </a:cubicBezTo>
                <a:lnTo>
                  <a:pt x="1955409" y="509634"/>
                </a:lnTo>
                <a:cubicBezTo>
                  <a:pt x="1950720" y="429917"/>
                  <a:pt x="1941341" y="350338"/>
                  <a:pt x="1941341" y="270483"/>
                </a:cubicBezTo>
                <a:cubicBezTo>
                  <a:pt x="1941341" y="255654"/>
                  <a:pt x="1942146" y="221648"/>
                  <a:pt x="1955409" y="228280"/>
                </a:cubicBezTo>
                <a:cubicBezTo>
                  <a:pt x="1972702" y="236927"/>
                  <a:pt x="1963921" y="266032"/>
                  <a:pt x="1969477" y="284551"/>
                </a:cubicBezTo>
                <a:cubicBezTo>
                  <a:pt x="1977999" y="312957"/>
                  <a:pt x="1988234" y="340822"/>
                  <a:pt x="1997612" y="368957"/>
                </a:cubicBezTo>
                <a:lnTo>
                  <a:pt x="2011680" y="411160"/>
                </a:lnTo>
                <a:lnTo>
                  <a:pt x="2025748" y="453363"/>
                </a:lnTo>
                <a:cubicBezTo>
                  <a:pt x="2041459" y="170543"/>
                  <a:pt x="2013082" y="119944"/>
                  <a:pt x="2067951" y="284551"/>
                </a:cubicBezTo>
                <a:cubicBezTo>
                  <a:pt x="2072640" y="298619"/>
                  <a:pt x="2071532" y="316269"/>
                  <a:pt x="2082018" y="326754"/>
                </a:cubicBezTo>
                <a:lnTo>
                  <a:pt x="2110154" y="354889"/>
                </a:lnTo>
                <a:cubicBezTo>
                  <a:pt x="2114843" y="340821"/>
                  <a:pt x="2121783" y="327313"/>
                  <a:pt x="2124221" y="312686"/>
                </a:cubicBezTo>
                <a:cubicBezTo>
                  <a:pt x="2131202" y="270801"/>
                  <a:pt x="2108263" y="216103"/>
                  <a:pt x="2138289" y="186077"/>
                </a:cubicBezTo>
                <a:cubicBezTo>
                  <a:pt x="2159260" y="165106"/>
                  <a:pt x="2141748" y="254032"/>
                  <a:pt x="2166424" y="270483"/>
                </a:cubicBezTo>
                <a:lnTo>
                  <a:pt x="2208628" y="298619"/>
                </a:lnTo>
                <a:cubicBezTo>
                  <a:pt x="2200590" y="286561"/>
                  <a:pt x="2165085" y="221581"/>
                  <a:pt x="2138289" y="228280"/>
                </a:cubicBezTo>
                <a:cubicBezTo>
                  <a:pt x="2123903" y="231877"/>
                  <a:pt x="2128910" y="256415"/>
                  <a:pt x="2124221" y="270483"/>
                </a:cubicBezTo>
                <a:cubicBezTo>
                  <a:pt x="2119532" y="322065"/>
                  <a:pt x="2124383" y="375426"/>
                  <a:pt x="2110154" y="425228"/>
                </a:cubicBezTo>
                <a:cubicBezTo>
                  <a:pt x="2104843" y="443818"/>
                  <a:pt x="2103702" y="386728"/>
                  <a:pt x="2096086" y="368957"/>
                </a:cubicBezTo>
                <a:cubicBezTo>
                  <a:pt x="2089426" y="353417"/>
                  <a:pt x="2074818" y="342204"/>
                  <a:pt x="2067951" y="326754"/>
                </a:cubicBezTo>
                <a:cubicBezTo>
                  <a:pt x="2055906" y="299653"/>
                  <a:pt x="2049193" y="270483"/>
                  <a:pt x="2039815" y="242348"/>
                </a:cubicBezTo>
                <a:lnTo>
                  <a:pt x="2025748" y="200145"/>
                </a:lnTo>
                <a:cubicBezTo>
                  <a:pt x="1988233" y="312686"/>
                  <a:pt x="2025748" y="172010"/>
                  <a:pt x="2025748" y="284551"/>
                </a:cubicBezTo>
                <a:cubicBezTo>
                  <a:pt x="2025748" y="355045"/>
                  <a:pt x="2016369" y="425228"/>
                  <a:pt x="2011680" y="495566"/>
                </a:cubicBezTo>
                <a:cubicBezTo>
                  <a:pt x="2002301" y="476809"/>
                  <a:pt x="1993949" y="457503"/>
                  <a:pt x="1983544" y="439295"/>
                </a:cubicBezTo>
                <a:cubicBezTo>
                  <a:pt x="1975156" y="424615"/>
                  <a:pt x="1961346" y="412923"/>
                  <a:pt x="1955409" y="397092"/>
                </a:cubicBezTo>
                <a:cubicBezTo>
                  <a:pt x="1873595" y="178921"/>
                  <a:pt x="2007844" y="459763"/>
                  <a:pt x="1913206" y="270483"/>
                </a:cubicBezTo>
                <a:cubicBezTo>
                  <a:pt x="1908517" y="247037"/>
                  <a:pt x="1899138" y="224055"/>
                  <a:pt x="1899138" y="200145"/>
                </a:cubicBezTo>
                <a:cubicBezTo>
                  <a:pt x="1899138" y="185316"/>
                  <a:pt x="1907365" y="228718"/>
                  <a:pt x="1913206" y="242348"/>
                </a:cubicBezTo>
                <a:cubicBezTo>
                  <a:pt x="1921467" y="261623"/>
                  <a:pt x="1933080" y="279344"/>
                  <a:pt x="1941341" y="298619"/>
                </a:cubicBezTo>
                <a:cubicBezTo>
                  <a:pt x="1947182" y="312249"/>
                  <a:pt x="1946146" y="329243"/>
                  <a:pt x="1955409" y="340822"/>
                </a:cubicBezTo>
                <a:cubicBezTo>
                  <a:pt x="1965971" y="354024"/>
                  <a:pt x="1983544" y="359579"/>
                  <a:pt x="1997612" y="368957"/>
                </a:cubicBezTo>
                <a:cubicBezTo>
                  <a:pt x="2011680" y="364268"/>
                  <a:pt x="2031590" y="367227"/>
                  <a:pt x="2039815" y="354889"/>
                </a:cubicBezTo>
                <a:cubicBezTo>
                  <a:pt x="2053078" y="334994"/>
                  <a:pt x="2048084" y="307747"/>
                  <a:pt x="2053883" y="284551"/>
                </a:cubicBezTo>
                <a:cubicBezTo>
                  <a:pt x="2057480" y="270165"/>
                  <a:pt x="2063877" y="256606"/>
                  <a:pt x="2067951" y="242348"/>
                </a:cubicBezTo>
                <a:cubicBezTo>
                  <a:pt x="2073262" y="223758"/>
                  <a:pt x="2077329" y="204834"/>
                  <a:pt x="2082018" y="186077"/>
                </a:cubicBezTo>
                <a:cubicBezTo>
                  <a:pt x="2115349" y="219406"/>
                  <a:pt x="2150515" y="250892"/>
                  <a:pt x="2166424" y="298619"/>
                </a:cubicBezTo>
                <a:cubicBezTo>
                  <a:pt x="2184686" y="353405"/>
                  <a:pt x="2170006" y="330337"/>
                  <a:pt x="2208628" y="368957"/>
                </a:cubicBezTo>
                <a:cubicBezTo>
                  <a:pt x="2213317" y="312686"/>
                  <a:pt x="2213412" y="255842"/>
                  <a:pt x="2222695" y="200145"/>
                </a:cubicBezTo>
                <a:cubicBezTo>
                  <a:pt x="2227571" y="170891"/>
                  <a:pt x="2250831" y="115739"/>
                  <a:pt x="2250831" y="115739"/>
                </a:cubicBezTo>
                <a:cubicBezTo>
                  <a:pt x="2253460" y="126254"/>
                  <a:pt x="2270315" y="199794"/>
                  <a:pt x="2278966" y="214212"/>
                </a:cubicBezTo>
                <a:cubicBezTo>
                  <a:pt x="2285790" y="225585"/>
                  <a:pt x="2297723" y="232969"/>
                  <a:pt x="2307101" y="242348"/>
                </a:cubicBezTo>
                <a:lnTo>
                  <a:pt x="2363372" y="186077"/>
                </a:lnTo>
              </a:path>
            </a:pathLst>
          </a:custGeom>
          <a:noFill/>
          <a:ln w="381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reeform 7"/>
          <p:cNvSpPr/>
          <p:nvPr/>
        </p:nvSpPr>
        <p:spPr>
          <a:xfrm>
            <a:off x="2987824" y="3140968"/>
            <a:ext cx="732282" cy="2334432"/>
          </a:xfrm>
          <a:custGeom>
            <a:avLst/>
            <a:gdLst>
              <a:gd name="connsiteX0" fmla="*/ 14829 w 732282"/>
              <a:gd name="connsiteY0" fmla="*/ 182075 h 2334432"/>
              <a:gd name="connsiteX1" fmla="*/ 14829 w 732282"/>
              <a:gd name="connsiteY1" fmla="*/ 393091 h 2334432"/>
              <a:gd name="connsiteX2" fmla="*/ 762 w 732282"/>
              <a:gd name="connsiteY2" fmla="*/ 646309 h 2334432"/>
              <a:gd name="connsiteX3" fmla="*/ 14829 w 732282"/>
              <a:gd name="connsiteY3" fmla="*/ 590038 h 2334432"/>
              <a:gd name="connsiteX4" fmla="*/ 57033 w 732282"/>
              <a:gd name="connsiteY4" fmla="*/ 533767 h 2334432"/>
              <a:gd name="connsiteX5" fmla="*/ 71100 w 732282"/>
              <a:gd name="connsiteY5" fmla="*/ 449361 h 2334432"/>
              <a:gd name="connsiteX6" fmla="*/ 85168 w 732282"/>
              <a:gd name="connsiteY6" fmla="*/ 407158 h 2334432"/>
              <a:gd name="connsiteX7" fmla="*/ 99236 w 732282"/>
              <a:gd name="connsiteY7" fmla="*/ 322752 h 2334432"/>
              <a:gd name="connsiteX8" fmla="*/ 113303 w 732282"/>
              <a:gd name="connsiteY8" fmla="*/ 280549 h 2334432"/>
              <a:gd name="connsiteX9" fmla="*/ 141439 w 732282"/>
              <a:gd name="connsiteY9" fmla="*/ 168007 h 2334432"/>
              <a:gd name="connsiteX10" fmla="*/ 155506 w 732282"/>
              <a:gd name="connsiteY10" fmla="*/ 83601 h 2334432"/>
              <a:gd name="connsiteX11" fmla="*/ 141439 w 732282"/>
              <a:gd name="connsiteY11" fmla="*/ 350887 h 2334432"/>
              <a:gd name="connsiteX12" fmla="*/ 99236 w 732282"/>
              <a:gd name="connsiteY12" fmla="*/ 505632 h 2334432"/>
              <a:gd name="connsiteX13" fmla="*/ 71100 w 732282"/>
              <a:gd name="connsiteY13" fmla="*/ 632241 h 2334432"/>
              <a:gd name="connsiteX14" fmla="*/ 57033 w 732282"/>
              <a:gd name="connsiteY14" fmla="*/ 927663 h 2334432"/>
              <a:gd name="connsiteX15" fmla="*/ 42965 w 732282"/>
              <a:gd name="connsiteY15" fmla="*/ 983934 h 2334432"/>
              <a:gd name="connsiteX16" fmla="*/ 28897 w 732282"/>
              <a:gd name="connsiteY16" fmla="*/ 1082407 h 2334432"/>
              <a:gd name="connsiteX17" fmla="*/ 14829 w 732282"/>
              <a:gd name="connsiteY17" fmla="*/ 1124611 h 2334432"/>
              <a:gd name="connsiteX18" fmla="*/ 42965 w 732282"/>
              <a:gd name="connsiteY18" fmla="*/ 1082407 h 2334432"/>
              <a:gd name="connsiteX19" fmla="*/ 57033 w 732282"/>
              <a:gd name="connsiteY19" fmla="*/ 1026137 h 2334432"/>
              <a:gd name="connsiteX20" fmla="*/ 85168 w 732282"/>
              <a:gd name="connsiteY20" fmla="*/ 941731 h 2334432"/>
              <a:gd name="connsiteX21" fmla="*/ 99236 w 732282"/>
              <a:gd name="connsiteY21" fmla="*/ 885460 h 2334432"/>
              <a:gd name="connsiteX22" fmla="*/ 127371 w 732282"/>
              <a:gd name="connsiteY22" fmla="*/ 843257 h 2334432"/>
              <a:gd name="connsiteX23" fmla="*/ 141439 w 732282"/>
              <a:gd name="connsiteY23" fmla="*/ 772918 h 2334432"/>
              <a:gd name="connsiteX24" fmla="*/ 169574 w 732282"/>
              <a:gd name="connsiteY24" fmla="*/ 674444 h 2334432"/>
              <a:gd name="connsiteX25" fmla="*/ 197709 w 732282"/>
              <a:gd name="connsiteY25" fmla="*/ 533767 h 2334432"/>
              <a:gd name="connsiteX26" fmla="*/ 211777 w 732282"/>
              <a:gd name="connsiteY26" fmla="*/ 407158 h 2334432"/>
              <a:gd name="connsiteX27" fmla="*/ 225845 w 732282"/>
              <a:gd name="connsiteY27" fmla="*/ 364955 h 2334432"/>
              <a:gd name="connsiteX28" fmla="*/ 253980 w 732282"/>
              <a:gd name="connsiteY28" fmla="*/ 238346 h 2334432"/>
              <a:gd name="connsiteX29" fmla="*/ 239913 w 732282"/>
              <a:gd name="connsiteY29" fmla="*/ 83601 h 2334432"/>
              <a:gd name="connsiteX30" fmla="*/ 225845 w 732282"/>
              <a:gd name="connsiteY30" fmla="*/ 125804 h 2334432"/>
              <a:gd name="connsiteX31" fmla="*/ 211777 w 732282"/>
              <a:gd name="connsiteY31" fmla="*/ 182075 h 2334432"/>
              <a:gd name="connsiteX32" fmla="*/ 197709 w 732282"/>
              <a:gd name="connsiteY32" fmla="*/ 252414 h 2334432"/>
              <a:gd name="connsiteX33" fmla="*/ 169574 w 732282"/>
              <a:gd name="connsiteY33" fmla="*/ 336820 h 2334432"/>
              <a:gd name="connsiteX34" fmla="*/ 141439 w 732282"/>
              <a:gd name="connsiteY34" fmla="*/ 449361 h 2334432"/>
              <a:gd name="connsiteX35" fmla="*/ 127371 w 732282"/>
              <a:gd name="connsiteY35" fmla="*/ 505632 h 2334432"/>
              <a:gd name="connsiteX36" fmla="*/ 99236 w 732282"/>
              <a:gd name="connsiteY36" fmla="*/ 547835 h 2334432"/>
              <a:gd name="connsiteX37" fmla="*/ 57033 w 732282"/>
              <a:gd name="connsiteY37" fmla="*/ 660377 h 2334432"/>
              <a:gd name="connsiteX38" fmla="*/ 28897 w 732282"/>
              <a:gd name="connsiteY38" fmla="*/ 744783 h 2334432"/>
              <a:gd name="connsiteX39" fmla="*/ 14829 w 732282"/>
              <a:gd name="connsiteY39" fmla="*/ 786986 h 2334432"/>
              <a:gd name="connsiteX40" fmla="*/ 28897 w 732282"/>
              <a:gd name="connsiteY40" fmla="*/ 575971 h 2334432"/>
              <a:gd name="connsiteX41" fmla="*/ 42965 w 732282"/>
              <a:gd name="connsiteY41" fmla="*/ 519700 h 2334432"/>
              <a:gd name="connsiteX42" fmla="*/ 57033 w 732282"/>
              <a:gd name="connsiteY42" fmla="*/ 449361 h 2334432"/>
              <a:gd name="connsiteX43" fmla="*/ 71100 w 732282"/>
              <a:gd name="connsiteY43" fmla="*/ 266481 h 2334432"/>
              <a:gd name="connsiteX44" fmla="*/ 99236 w 732282"/>
              <a:gd name="connsiteY44" fmla="*/ 168007 h 2334432"/>
              <a:gd name="connsiteX45" fmla="*/ 127371 w 732282"/>
              <a:gd name="connsiteY45" fmla="*/ 280549 h 2334432"/>
              <a:gd name="connsiteX46" fmla="*/ 99236 w 732282"/>
              <a:gd name="connsiteY46" fmla="*/ 744783 h 2334432"/>
              <a:gd name="connsiteX47" fmla="*/ 85168 w 732282"/>
              <a:gd name="connsiteY47" fmla="*/ 885460 h 2334432"/>
              <a:gd name="connsiteX48" fmla="*/ 71100 w 732282"/>
              <a:gd name="connsiteY48" fmla="*/ 941731 h 2334432"/>
              <a:gd name="connsiteX49" fmla="*/ 57033 w 732282"/>
              <a:gd name="connsiteY49" fmla="*/ 983934 h 2334432"/>
              <a:gd name="connsiteX50" fmla="*/ 71100 w 732282"/>
              <a:gd name="connsiteY50" fmla="*/ 913595 h 2334432"/>
              <a:gd name="connsiteX51" fmla="*/ 183642 w 732282"/>
              <a:gd name="connsiteY51" fmla="*/ 575971 h 2334432"/>
              <a:gd name="connsiteX52" fmla="*/ 211777 w 732282"/>
              <a:gd name="connsiteY52" fmla="*/ 477497 h 2334432"/>
              <a:gd name="connsiteX53" fmla="*/ 225845 w 732282"/>
              <a:gd name="connsiteY53" fmla="*/ 407158 h 2334432"/>
              <a:gd name="connsiteX54" fmla="*/ 239913 w 732282"/>
              <a:gd name="connsiteY54" fmla="*/ 364955 h 2334432"/>
              <a:gd name="connsiteX55" fmla="*/ 268048 w 732282"/>
              <a:gd name="connsiteY55" fmla="*/ 266481 h 2334432"/>
              <a:gd name="connsiteX56" fmla="*/ 282116 w 732282"/>
              <a:gd name="connsiteY56" fmla="*/ 153940 h 2334432"/>
              <a:gd name="connsiteX57" fmla="*/ 310251 w 732282"/>
              <a:gd name="connsiteY57" fmla="*/ 97669 h 2334432"/>
              <a:gd name="connsiteX58" fmla="*/ 282116 w 732282"/>
              <a:gd name="connsiteY58" fmla="*/ 350887 h 2334432"/>
              <a:gd name="connsiteX59" fmla="*/ 268048 w 732282"/>
              <a:gd name="connsiteY59" fmla="*/ 393091 h 2334432"/>
              <a:gd name="connsiteX60" fmla="*/ 211777 w 732282"/>
              <a:gd name="connsiteY60" fmla="*/ 533767 h 2334432"/>
              <a:gd name="connsiteX61" fmla="*/ 197709 w 732282"/>
              <a:gd name="connsiteY61" fmla="*/ 590038 h 2334432"/>
              <a:gd name="connsiteX62" fmla="*/ 169574 w 732282"/>
              <a:gd name="connsiteY62" fmla="*/ 632241 h 2334432"/>
              <a:gd name="connsiteX63" fmla="*/ 141439 w 732282"/>
              <a:gd name="connsiteY63" fmla="*/ 744783 h 2334432"/>
              <a:gd name="connsiteX64" fmla="*/ 113303 w 732282"/>
              <a:gd name="connsiteY64" fmla="*/ 829189 h 2334432"/>
              <a:gd name="connsiteX65" fmla="*/ 99236 w 732282"/>
              <a:gd name="connsiteY65" fmla="*/ 998001 h 2334432"/>
              <a:gd name="connsiteX66" fmla="*/ 85168 w 732282"/>
              <a:gd name="connsiteY66" fmla="*/ 1068340 h 2334432"/>
              <a:gd name="connsiteX67" fmla="*/ 71100 w 732282"/>
              <a:gd name="connsiteY67" fmla="*/ 1152746 h 2334432"/>
              <a:gd name="connsiteX68" fmla="*/ 42965 w 732282"/>
              <a:gd name="connsiteY68" fmla="*/ 1251220 h 2334432"/>
              <a:gd name="connsiteX69" fmla="*/ 14829 w 732282"/>
              <a:gd name="connsiteY69" fmla="*/ 1391897 h 2334432"/>
              <a:gd name="connsiteX70" fmla="*/ 762 w 732282"/>
              <a:gd name="connsiteY70" fmla="*/ 1434100 h 2334432"/>
              <a:gd name="connsiteX71" fmla="*/ 28897 w 732282"/>
              <a:gd name="connsiteY71" fmla="*/ 1293423 h 2334432"/>
              <a:gd name="connsiteX72" fmla="*/ 99236 w 732282"/>
              <a:gd name="connsiteY72" fmla="*/ 1152746 h 2334432"/>
              <a:gd name="connsiteX73" fmla="*/ 113303 w 732282"/>
              <a:gd name="connsiteY73" fmla="*/ 1096475 h 2334432"/>
              <a:gd name="connsiteX74" fmla="*/ 127371 w 732282"/>
              <a:gd name="connsiteY74" fmla="*/ 1054272 h 2334432"/>
              <a:gd name="connsiteX75" fmla="*/ 183642 w 732282"/>
              <a:gd name="connsiteY75" fmla="*/ 885460 h 2334432"/>
              <a:gd name="connsiteX76" fmla="*/ 197709 w 732282"/>
              <a:gd name="connsiteY76" fmla="*/ 815121 h 2334432"/>
              <a:gd name="connsiteX77" fmla="*/ 282116 w 732282"/>
              <a:gd name="connsiteY77" fmla="*/ 660377 h 2334432"/>
              <a:gd name="connsiteX78" fmla="*/ 296183 w 732282"/>
              <a:gd name="connsiteY78" fmla="*/ 604106 h 2334432"/>
              <a:gd name="connsiteX79" fmla="*/ 324319 w 732282"/>
              <a:gd name="connsiteY79" fmla="*/ 519700 h 2334432"/>
              <a:gd name="connsiteX80" fmla="*/ 338386 w 732282"/>
              <a:gd name="connsiteY80" fmla="*/ 421226 h 2334432"/>
              <a:gd name="connsiteX81" fmla="*/ 352454 w 732282"/>
              <a:gd name="connsiteY81" fmla="*/ 350887 h 2334432"/>
              <a:gd name="connsiteX82" fmla="*/ 366522 w 732282"/>
              <a:gd name="connsiteY82" fmla="*/ 266481 h 2334432"/>
              <a:gd name="connsiteX83" fmla="*/ 380589 w 732282"/>
              <a:gd name="connsiteY83" fmla="*/ 196143 h 2334432"/>
              <a:gd name="connsiteX84" fmla="*/ 408725 w 732282"/>
              <a:gd name="connsiteY84" fmla="*/ 111737 h 2334432"/>
              <a:gd name="connsiteX85" fmla="*/ 422793 w 732282"/>
              <a:gd name="connsiteY85" fmla="*/ 13263 h 2334432"/>
              <a:gd name="connsiteX86" fmla="*/ 436860 w 732282"/>
              <a:gd name="connsiteY86" fmla="*/ 55466 h 2334432"/>
              <a:gd name="connsiteX87" fmla="*/ 408725 w 732282"/>
              <a:gd name="connsiteY87" fmla="*/ 139872 h 2334432"/>
              <a:gd name="connsiteX88" fmla="*/ 380589 w 732282"/>
              <a:gd name="connsiteY88" fmla="*/ 252414 h 2334432"/>
              <a:gd name="connsiteX89" fmla="*/ 296183 w 732282"/>
              <a:gd name="connsiteY89" fmla="*/ 407158 h 2334432"/>
              <a:gd name="connsiteX90" fmla="*/ 253980 w 732282"/>
              <a:gd name="connsiteY90" fmla="*/ 533767 h 2334432"/>
              <a:gd name="connsiteX91" fmla="*/ 239913 w 732282"/>
              <a:gd name="connsiteY91" fmla="*/ 604106 h 2334432"/>
              <a:gd name="connsiteX92" fmla="*/ 197709 w 732282"/>
              <a:gd name="connsiteY92" fmla="*/ 702580 h 2334432"/>
              <a:gd name="connsiteX93" fmla="*/ 183642 w 732282"/>
              <a:gd name="connsiteY93" fmla="*/ 758851 h 2334432"/>
              <a:gd name="connsiteX94" fmla="*/ 169574 w 732282"/>
              <a:gd name="connsiteY94" fmla="*/ 801054 h 2334432"/>
              <a:gd name="connsiteX95" fmla="*/ 155506 w 732282"/>
              <a:gd name="connsiteY95" fmla="*/ 871392 h 2334432"/>
              <a:gd name="connsiteX96" fmla="*/ 141439 w 732282"/>
              <a:gd name="connsiteY96" fmla="*/ 927663 h 2334432"/>
              <a:gd name="connsiteX97" fmla="*/ 99236 w 732282"/>
              <a:gd name="connsiteY97" fmla="*/ 1237152 h 2334432"/>
              <a:gd name="connsiteX98" fmla="*/ 85168 w 732282"/>
              <a:gd name="connsiteY98" fmla="*/ 1279355 h 2334432"/>
              <a:gd name="connsiteX99" fmla="*/ 71100 w 732282"/>
              <a:gd name="connsiteY99" fmla="*/ 1335626 h 2334432"/>
              <a:gd name="connsiteX100" fmla="*/ 57033 w 732282"/>
              <a:gd name="connsiteY100" fmla="*/ 1420032 h 2334432"/>
              <a:gd name="connsiteX101" fmla="*/ 42965 w 732282"/>
              <a:gd name="connsiteY101" fmla="*/ 1462235 h 2334432"/>
              <a:gd name="connsiteX102" fmla="*/ 28897 w 732282"/>
              <a:gd name="connsiteY102" fmla="*/ 1532574 h 2334432"/>
              <a:gd name="connsiteX103" fmla="*/ 71100 w 732282"/>
              <a:gd name="connsiteY103" fmla="*/ 1293423 h 2334432"/>
              <a:gd name="connsiteX104" fmla="*/ 99236 w 732282"/>
              <a:gd name="connsiteY104" fmla="*/ 1251220 h 2334432"/>
              <a:gd name="connsiteX105" fmla="*/ 155506 w 732282"/>
              <a:gd name="connsiteY105" fmla="*/ 1068340 h 2334432"/>
              <a:gd name="connsiteX106" fmla="*/ 169574 w 732282"/>
              <a:gd name="connsiteY106" fmla="*/ 941731 h 2334432"/>
              <a:gd name="connsiteX107" fmla="*/ 183642 w 732282"/>
              <a:gd name="connsiteY107" fmla="*/ 899527 h 2334432"/>
              <a:gd name="connsiteX108" fmla="*/ 225845 w 732282"/>
              <a:gd name="connsiteY108" fmla="*/ 758851 h 2334432"/>
              <a:gd name="connsiteX109" fmla="*/ 253980 w 732282"/>
              <a:gd name="connsiteY109" fmla="*/ 716647 h 2334432"/>
              <a:gd name="connsiteX110" fmla="*/ 296183 w 732282"/>
              <a:gd name="connsiteY110" fmla="*/ 618174 h 2334432"/>
              <a:gd name="connsiteX111" fmla="*/ 338386 w 732282"/>
              <a:gd name="connsiteY111" fmla="*/ 575971 h 2334432"/>
              <a:gd name="connsiteX112" fmla="*/ 380589 w 732282"/>
              <a:gd name="connsiteY112" fmla="*/ 435294 h 2334432"/>
              <a:gd name="connsiteX113" fmla="*/ 394657 w 732282"/>
              <a:gd name="connsiteY113" fmla="*/ 393091 h 2334432"/>
              <a:gd name="connsiteX114" fmla="*/ 408725 w 732282"/>
              <a:gd name="connsiteY114" fmla="*/ 350887 h 2334432"/>
              <a:gd name="connsiteX115" fmla="*/ 436860 w 732282"/>
              <a:gd name="connsiteY115" fmla="*/ 308684 h 2334432"/>
              <a:gd name="connsiteX116" fmla="*/ 493131 w 732282"/>
              <a:gd name="connsiteY116" fmla="*/ 182075 h 2334432"/>
              <a:gd name="connsiteX117" fmla="*/ 507199 w 732282"/>
              <a:gd name="connsiteY117" fmla="*/ 125804 h 2334432"/>
              <a:gd name="connsiteX118" fmla="*/ 464996 w 732282"/>
              <a:gd name="connsiteY118" fmla="*/ 280549 h 2334432"/>
              <a:gd name="connsiteX119" fmla="*/ 450928 w 732282"/>
              <a:gd name="connsiteY119" fmla="*/ 322752 h 2334432"/>
              <a:gd name="connsiteX120" fmla="*/ 436860 w 732282"/>
              <a:gd name="connsiteY120" fmla="*/ 364955 h 2334432"/>
              <a:gd name="connsiteX121" fmla="*/ 408725 w 732282"/>
              <a:gd name="connsiteY121" fmla="*/ 407158 h 2334432"/>
              <a:gd name="connsiteX122" fmla="*/ 380589 w 732282"/>
              <a:gd name="connsiteY122" fmla="*/ 519700 h 2334432"/>
              <a:gd name="connsiteX123" fmla="*/ 352454 w 732282"/>
              <a:gd name="connsiteY123" fmla="*/ 646309 h 2334432"/>
              <a:gd name="connsiteX124" fmla="*/ 324319 w 732282"/>
              <a:gd name="connsiteY124" fmla="*/ 730715 h 2334432"/>
              <a:gd name="connsiteX125" fmla="*/ 310251 w 732282"/>
              <a:gd name="connsiteY125" fmla="*/ 801054 h 2334432"/>
              <a:gd name="connsiteX126" fmla="*/ 282116 w 732282"/>
              <a:gd name="connsiteY126" fmla="*/ 885460 h 2334432"/>
              <a:gd name="connsiteX127" fmla="*/ 268048 w 732282"/>
              <a:gd name="connsiteY127" fmla="*/ 941731 h 2334432"/>
              <a:gd name="connsiteX128" fmla="*/ 239913 w 732282"/>
              <a:gd name="connsiteY128" fmla="*/ 1124611 h 2334432"/>
              <a:gd name="connsiteX129" fmla="*/ 225845 w 732282"/>
              <a:gd name="connsiteY129" fmla="*/ 1180881 h 2334432"/>
              <a:gd name="connsiteX130" fmla="*/ 197709 w 732282"/>
              <a:gd name="connsiteY130" fmla="*/ 1223084 h 2334432"/>
              <a:gd name="connsiteX131" fmla="*/ 155506 w 732282"/>
              <a:gd name="connsiteY131" fmla="*/ 1420032 h 2334432"/>
              <a:gd name="connsiteX132" fmla="*/ 127371 w 732282"/>
              <a:gd name="connsiteY132" fmla="*/ 1462235 h 2334432"/>
              <a:gd name="connsiteX133" fmla="*/ 113303 w 732282"/>
              <a:gd name="connsiteY133" fmla="*/ 1518506 h 2334432"/>
              <a:gd name="connsiteX134" fmla="*/ 99236 w 732282"/>
              <a:gd name="connsiteY134" fmla="*/ 1560709 h 2334432"/>
              <a:gd name="connsiteX135" fmla="*/ 85168 w 732282"/>
              <a:gd name="connsiteY135" fmla="*/ 1659183 h 2334432"/>
              <a:gd name="connsiteX136" fmla="*/ 71100 w 732282"/>
              <a:gd name="connsiteY136" fmla="*/ 1715454 h 2334432"/>
              <a:gd name="connsiteX137" fmla="*/ 57033 w 732282"/>
              <a:gd name="connsiteY137" fmla="*/ 1785792 h 2334432"/>
              <a:gd name="connsiteX138" fmla="*/ 57033 w 732282"/>
              <a:gd name="connsiteY138" fmla="*/ 1532574 h 2334432"/>
              <a:gd name="connsiteX139" fmla="*/ 99236 w 732282"/>
              <a:gd name="connsiteY139" fmla="*/ 1209017 h 2334432"/>
              <a:gd name="connsiteX140" fmla="*/ 169574 w 732282"/>
              <a:gd name="connsiteY140" fmla="*/ 1012069 h 2334432"/>
              <a:gd name="connsiteX141" fmla="*/ 211777 w 732282"/>
              <a:gd name="connsiteY141" fmla="*/ 913595 h 2334432"/>
              <a:gd name="connsiteX142" fmla="*/ 225845 w 732282"/>
              <a:gd name="connsiteY142" fmla="*/ 969866 h 2334432"/>
              <a:gd name="connsiteX143" fmla="*/ 197709 w 732282"/>
              <a:gd name="connsiteY143" fmla="*/ 1209017 h 2334432"/>
              <a:gd name="connsiteX144" fmla="*/ 169574 w 732282"/>
              <a:gd name="connsiteY144" fmla="*/ 1377829 h 2334432"/>
              <a:gd name="connsiteX145" fmla="*/ 141439 w 732282"/>
              <a:gd name="connsiteY145" fmla="*/ 1420032 h 2334432"/>
              <a:gd name="connsiteX146" fmla="*/ 113303 w 732282"/>
              <a:gd name="connsiteY146" fmla="*/ 1448167 h 2334432"/>
              <a:gd name="connsiteX147" fmla="*/ 99236 w 732282"/>
              <a:gd name="connsiteY147" fmla="*/ 1391897 h 2334432"/>
              <a:gd name="connsiteX148" fmla="*/ 155506 w 732282"/>
              <a:gd name="connsiteY148" fmla="*/ 1180881 h 2334432"/>
              <a:gd name="connsiteX149" fmla="*/ 183642 w 732282"/>
              <a:gd name="connsiteY149" fmla="*/ 1068340 h 2334432"/>
              <a:gd name="connsiteX150" fmla="*/ 211777 w 732282"/>
              <a:gd name="connsiteY150" fmla="*/ 1026137 h 2334432"/>
              <a:gd name="connsiteX151" fmla="*/ 239913 w 732282"/>
              <a:gd name="connsiteY151" fmla="*/ 871392 h 2334432"/>
              <a:gd name="connsiteX152" fmla="*/ 268048 w 732282"/>
              <a:gd name="connsiteY152" fmla="*/ 815121 h 2334432"/>
              <a:gd name="connsiteX153" fmla="*/ 324319 w 732282"/>
              <a:gd name="connsiteY153" fmla="*/ 702580 h 2334432"/>
              <a:gd name="connsiteX154" fmla="*/ 380589 w 732282"/>
              <a:gd name="connsiteY154" fmla="*/ 561903 h 2334432"/>
              <a:gd name="connsiteX155" fmla="*/ 408725 w 732282"/>
              <a:gd name="connsiteY155" fmla="*/ 519700 h 2334432"/>
              <a:gd name="connsiteX156" fmla="*/ 464996 w 732282"/>
              <a:gd name="connsiteY156" fmla="*/ 407158 h 2334432"/>
              <a:gd name="connsiteX157" fmla="*/ 507199 w 732282"/>
              <a:gd name="connsiteY157" fmla="*/ 252414 h 2334432"/>
              <a:gd name="connsiteX158" fmla="*/ 549402 w 732282"/>
              <a:gd name="connsiteY158" fmla="*/ 168007 h 2334432"/>
              <a:gd name="connsiteX159" fmla="*/ 591605 w 732282"/>
              <a:gd name="connsiteY159" fmla="*/ 83601 h 2334432"/>
              <a:gd name="connsiteX160" fmla="*/ 605673 w 732282"/>
              <a:gd name="connsiteY160" fmla="*/ 125804 h 2334432"/>
              <a:gd name="connsiteX161" fmla="*/ 577537 w 732282"/>
              <a:gd name="connsiteY161" fmla="*/ 224278 h 2334432"/>
              <a:gd name="connsiteX162" fmla="*/ 563469 w 732282"/>
              <a:gd name="connsiteY162" fmla="*/ 336820 h 2334432"/>
              <a:gd name="connsiteX163" fmla="*/ 549402 w 732282"/>
              <a:gd name="connsiteY163" fmla="*/ 393091 h 2334432"/>
              <a:gd name="connsiteX164" fmla="*/ 535334 w 732282"/>
              <a:gd name="connsiteY164" fmla="*/ 716647 h 2334432"/>
              <a:gd name="connsiteX165" fmla="*/ 507199 w 732282"/>
              <a:gd name="connsiteY165" fmla="*/ 801054 h 2334432"/>
              <a:gd name="connsiteX166" fmla="*/ 493131 w 732282"/>
              <a:gd name="connsiteY166" fmla="*/ 843257 h 2334432"/>
              <a:gd name="connsiteX167" fmla="*/ 464996 w 732282"/>
              <a:gd name="connsiteY167" fmla="*/ 885460 h 2334432"/>
              <a:gd name="connsiteX168" fmla="*/ 394657 w 732282"/>
              <a:gd name="connsiteY168" fmla="*/ 1012069 h 2334432"/>
              <a:gd name="connsiteX169" fmla="*/ 352454 w 732282"/>
              <a:gd name="connsiteY169" fmla="*/ 1110543 h 2334432"/>
              <a:gd name="connsiteX170" fmla="*/ 324319 w 732282"/>
              <a:gd name="connsiteY170" fmla="*/ 1194949 h 2334432"/>
              <a:gd name="connsiteX171" fmla="*/ 310251 w 732282"/>
              <a:gd name="connsiteY171" fmla="*/ 1237152 h 2334432"/>
              <a:gd name="connsiteX172" fmla="*/ 253980 w 732282"/>
              <a:gd name="connsiteY172" fmla="*/ 1349694 h 2334432"/>
              <a:gd name="connsiteX173" fmla="*/ 225845 w 732282"/>
              <a:gd name="connsiteY173" fmla="*/ 1391897 h 2334432"/>
              <a:gd name="connsiteX174" fmla="*/ 211777 w 732282"/>
              <a:gd name="connsiteY174" fmla="*/ 1434100 h 2334432"/>
              <a:gd name="connsiteX175" fmla="*/ 141439 w 732282"/>
              <a:gd name="connsiteY175" fmla="*/ 1532574 h 2334432"/>
              <a:gd name="connsiteX176" fmla="*/ 85168 w 732282"/>
              <a:gd name="connsiteY176" fmla="*/ 1645115 h 2334432"/>
              <a:gd name="connsiteX177" fmla="*/ 57033 w 732282"/>
              <a:gd name="connsiteY177" fmla="*/ 1799860 h 2334432"/>
              <a:gd name="connsiteX178" fmla="*/ 42965 w 732282"/>
              <a:gd name="connsiteY178" fmla="*/ 1870198 h 2334432"/>
              <a:gd name="connsiteX179" fmla="*/ 14829 w 732282"/>
              <a:gd name="connsiteY179" fmla="*/ 1954604 h 2334432"/>
              <a:gd name="connsiteX180" fmla="*/ 57033 w 732282"/>
              <a:gd name="connsiteY180" fmla="*/ 1631047 h 2334432"/>
              <a:gd name="connsiteX181" fmla="*/ 99236 w 732282"/>
              <a:gd name="connsiteY181" fmla="*/ 1532574 h 2334432"/>
              <a:gd name="connsiteX182" fmla="*/ 113303 w 732282"/>
              <a:gd name="connsiteY182" fmla="*/ 1490371 h 2334432"/>
              <a:gd name="connsiteX183" fmla="*/ 127371 w 732282"/>
              <a:gd name="connsiteY183" fmla="*/ 1434100 h 2334432"/>
              <a:gd name="connsiteX184" fmla="*/ 169574 w 732282"/>
              <a:gd name="connsiteY184" fmla="*/ 1363761 h 2334432"/>
              <a:gd name="connsiteX185" fmla="*/ 225845 w 732282"/>
              <a:gd name="connsiteY185" fmla="*/ 1251220 h 2334432"/>
              <a:gd name="connsiteX186" fmla="*/ 239913 w 732282"/>
              <a:gd name="connsiteY186" fmla="*/ 1194949 h 2334432"/>
              <a:gd name="connsiteX187" fmla="*/ 253980 w 732282"/>
              <a:gd name="connsiteY187" fmla="*/ 1152746 h 2334432"/>
              <a:gd name="connsiteX188" fmla="*/ 282116 w 732282"/>
              <a:gd name="connsiteY188" fmla="*/ 1040204 h 2334432"/>
              <a:gd name="connsiteX189" fmla="*/ 310251 w 732282"/>
              <a:gd name="connsiteY189" fmla="*/ 969866 h 2334432"/>
              <a:gd name="connsiteX190" fmla="*/ 324319 w 732282"/>
              <a:gd name="connsiteY190" fmla="*/ 913595 h 2334432"/>
              <a:gd name="connsiteX191" fmla="*/ 366522 w 732282"/>
              <a:gd name="connsiteY191" fmla="*/ 801054 h 2334432"/>
              <a:gd name="connsiteX192" fmla="*/ 380589 w 732282"/>
              <a:gd name="connsiteY192" fmla="*/ 730715 h 2334432"/>
              <a:gd name="connsiteX193" fmla="*/ 394657 w 732282"/>
              <a:gd name="connsiteY193" fmla="*/ 688512 h 2334432"/>
              <a:gd name="connsiteX194" fmla="*/ 408725 w 732282"/>
              <a:gd name="connsiteY194" fmla="*/ 632241 h 2334432"/>
              <a:gd name="connsiteX195" fmla="*/ 422793 w 732282"/>
              <a:gd name="connsiteY195" fmla="*/ 590038 h 2334432"/>
              <a:gd name="connsiteX196" fmla="*/ 450928 w 732282"/>
              <a:gd name="connsiteY196" fmla="*/ 491564 h 2334432"/>
              <a:gd name="connsiteX197" fmla="*/ 521266 w 732282"/>
              <a:gd name="connsiteY197" fmla="*/ 379023 h 2334432"/>
              <a:gd name="connsiteX198" fmla="*/ 577537 w 732282"/>
              <a:gd name="connsiteY198" fmla="*/ 308684 h 2334432"/>
              <a:gd name="connsiteX199" fmla="*/ 591605 w 732282"/>
              <a:gd name="connsiteY199" fmla="*/ 252414 h 2334432"/>
              <a:gd name="connsiteX200" fmla="*/ 619740 w 732282"/>
              <a:gd name="connsiteY200" fmla="*/ 224278 h 2334432"/>
              <a:gd name="connsiteX201" fmla="*/ 577537 w 732282"/>
              <a:gd name="connsiteY201" fmla="*/ 280549 h 2334432"/>
              <a:gd name="connsiteX202" fmla="*/ 535334 w 732282"/>
              <a:gd name="connsiteY202" fmla="*/ 435294 h 2334432"/>
              <a:gd name="connsiteX203" fmla="*/ 521266 w 732282"/>
              <a:gd name="connsiteY203" fmla="*/ 618174 h 2334432"/>
              <a:gd name="connsiteX204" fmla="*/ 507199 w 732282"/>
              <a:gd name="connsiteY204" fmla="*/ 660377 h 2334432"/>
              <a:gd name="connsiteX205" fmla="*/ 464996 w 732282"/>
              <a:gd name="connsiteY205" fmla="*/ 786986 h 2334432"/>
              <a:gd name="connsiteX206" fmla="*/ 394657 w 732282"/>
              <a:gd name="connsiteY206" fmla="*/ 1012069 h 2334432"/>
              <a:gd name="connsiteX207" fmla="*/ 282116 w 732282"/>
              <a:gd name="connsiteY207" fmla="*/ 1251220 h 2334432"/>
              <a:gd name="connsiteX208" fmla="*/ 253980 w 732282"/>
              <a:gd name="connsiteY208" fmla="*/ 1279355 h 2334432"/>
              <a:gd name="connsiteX209" fmla="*/ 239913 w 732282"/>
              <a:gd name="connsiteY209" fmla="*/ 1349694 h 2334432"/>
              <a:gd name="connsiteX210" fmla="*/ 211777 w 732282"/>
              <a:gd name="connsiteY210" fmla="*/ 1391897 h 2334432"/>
              <a:gd name="connsiteX211" fmla="*/ 310251 w 732282"/>
              <a:gd name="connsiteY211" fmla="*/ 1068340 h 2334432"/>
              <a:gd name="connsiteX212" fmla="*/ 338386 w 732282"/>
              <a:gd name="connsiteY212" fmla="*/ 969866 h 2334432"/>
              <a:gd name="connsiteX213" fmla="*/ 366522 w 732282"/>
              <a:gd name="connsiteY213" fmla="*/ 857324 h 2334432"/>
              <a:gd name="connsiteX214" fmla="*/ 394657 w 732282"/>
              <a:gd name="connsiteY214" fmla="*/ 815121 h 2334432"/>
              <a:gd name="connsiteX215" fmla="*/ 436860 w 732282"/>
              <a:gd name="connsiteY215" fmla="*/ 730715 h 2334432"/>
              <a:gd name="connsiteX216" fmla="*/ 464996 w 732282"/>
              <a:gd name="connsiteY216" fmla="*/ 604106 h 2334432"/>
              <a:gd name="connsiteX217" fmla="*/ 479063 w 732282"/>
              <a:gd name="connsiteY217" fmla="*/ 547835 h 2334432"/>
              <a:gd name="connsiteX218" fmla="*/ 535334 w 732282"/>
              <a:gd name="connsiteY218" fmla="*/ 407158 h 2334432"/>
              <a:gd name="connsiteX219" fmla="*/ 577537 w 732282"/>
              <a:gd name="connsiteY219" fmla="*/ 280549 h 2334432"/>
              <a:gd name="connsiteX220" fmla="*/ 619740 w 732282"/>
              <a:gd name="connsiteY220" fmla="*/ 139872 h 2334432"/>
              <a:gd name="connsiteX221" fmla="*/ 633808 w 732282"/>
              <a:gd name="connsiteY221" fmla="*/ 97669 h 2334432"/>
              <a:gd name="connsiteX222" fmla="*/ 676011 w 732282"/>
              <a:gd name="connsiteY222" fmla="*/ 55466 h 2334432"/>
              <a:gd name="connsiteX223" fmla="*/ 647876 w 732282"/>
              <a:gd name="connsiteY223" fmla="*/ 224278 h 2334432"/>
              <a:gd name="connsiteX224" fmla="*/ 633808 w 732282"/>
              <a:gd name="connsiteY224" fmla="*/ 266481 h 2334432"/>
              <a:gd name="connsiteX225" fmla="*/ 619740 w 732282"/>
              <a:gd name="connsiteY225" fmla="*/ 322752 h 2334432"/>
              <a:gd name="connsiteX226" fmla="*/ 591605 w 732282"/>
              <a:gd name="connsiteY226" fmla="*/ 379023 h 2334432"/>
              <a:gd name="connsiteX227" fmla="*/ 577537 w 732282"/>
              <a:gd name="connsiteY227" fmla="*/ 421226 h 2334432"/>
              <a:gd name="connsiteX228" fmla="*/ 563469 w 732282"/>
              <a:gd name="connsiteY228" fmla="*/ 477497 h 2334432"/>
              <a:gd name="connsiteX229" fmla="*/ 535334 w 732282"/>
              <a:gd name="connsiteY229" fmla="*/ 519700 h 2334432"/>
              <a:gd name="connsiteX230" fmla="*/ 507199 w 732282"/>
              <a:gd name="connsiteY230" fmla="*/ 632241 h 2334432"/>
              <a:gd name="connsiteX231" fmla="*/ 450928 w 732282"/>
              <a:gd name="connsiteY231" fmla="*/ 786986 h 2334432"/>
              <a:gd name="connsiteX232" fmla="*/ 436860 w 732282"/>
              <a:gd name="connsiteY232" fmla="*/ 843257 h 2334432"/>
              <a:gd name="connsiteX233" fmla="*/ 408725 w 732282"/>
              <a:gd name="connsiteY233" fmla="*/ 969866 h 2334432"/>
              <a:gd name="connsiteX234" fmla="*/ 338386 w 732282"/>
              <a:gd name="connsiteY234" fmla="*/ 1152746 h 2334432"/>
              <a:gd name="connsiteX235" fmla="*/ 324319 w 732282"/>
              <a:gd name="connsiteY235" fmla="*/ 1209017 h 2334432"/>
              <a:gd name="connsiteX236" fmla="*/ 310251 w 732282"/>
              <a:gd name="connsiteY236" fmla="*/ 1321558 h 2334432"/>
              <a:gd name="connsiteX237" fmla="*/ 282116 w 732282"/>
              <a:gd name="connsiteY237" fmla="*/ 1420032 h 2334432"/>
              <a:gd name="connsiteX238" fmla="*/ 268048 w 732282"/>
              <a:gd name="connsiteY238" fmla="*/ 1476303 h 2334432"/>
              <a:gd name="connsiteX239" fmla="*/ 211777 w 732282"/>
              <a:gd name="connsiteY239" fmla="*/ 1546641 h 2334432"/>
              <a:gd name="connsiteX240" fmla="*/ 141439 w 732282"/>
              <a:gd name="connsiteY240" fmla="*/ 1659183 h 2334432"/>
              <a:gd name="connsiteX241" fmla="*/ 127371 w 732282"/>
              <a:gd name="connsiteY241" fmla="*/ 1701386 h 2334432"/>
              <a:gd name="connsiteX242" fmla="*/ 85168 w 732282"/>
              <a:gd name="connsiteY242" fmla="*/ 1785792 h 2334432"/>
              <a:gd name="connsiteX243" fmla="*/ 71100 w 732282"/>
              <a:gd name="connsiteY243" fmla="*/ 1926469 h 2334432"/>
              <a:gd name="connsiteX244" fmla="*/ 85168 w 732282"/>
              <a:gd name="connsiteY244" fmla="*/ 1968672 h 2334432"/>
              <a:gd name="connsiteX245" fmla="*/ 113303 w 732282"/>
              <a:gd name="connsiteY245" fmla="*/ 1842063 h 2334432"/>
              <a:gd name="connsiteX246" fmla="*/ 127371 w 732282"/>
              <a:gd name="connsiteY246" fmla="*/ 1771724 h 2334432"/>
              <a:gd name="connsiteX247" fmla="*/ 155506 w 732282"/>
              <a:gd name="connsiteY247" fmla="*/ 1701386 h 2334432"/>
              <a:gd name="connsiteX248" fmla="*/ 211777 w 732282"/>
              <a:gd name="connsiteY248" fmla="*/ 1602912 h 2334432"/>
              <a:gd name="connsiteX249" fmla="*/ 239913 w 732282"/>
              <a:gd name="connsiteY249" fmla="*/ 1518506 h 2334432"/>
              <a:gd name="connsiteX250" fmla="*/ 253980 w 732282"/>
              <a:gd name="connsiteY250" fmla="*/ 1462235 h 2334432"/>
              <a:gd name="connsiteX251" fmla="*/ 282116 w 732282"/>
              <a:gd name="connsiteY251" fmla="*/ 1405964 h 2334432"/>
              <a:gd name="connsiteX252" fmla="*/ 310251 w 732282"/>
              <a:gd name="connsiteY252" fmla="*/ 1321558 h 2334432"/>
              <a:gd name="connsiteX253" fmla="*/ 366522 w 732282"/>
              <a:gd name="connsiteY253" fmla="*/ 1209017 h 2334432"/>
              <a:gd name="connsiteX254" fmla="*/ 408725 w 732282"/>
              <a:gd name="connsiteY254" fmla="*/ 1040204 h 2334432"/>
              <a:gd name="connsiteX255" fmla="*/ 422793 w 732282"/>
              <a:gd name="connsiteY255" fmla="*/ 998001 h 2334432"/>
              <a:gd name="connsiteX256" fmla="*/ 436860 w 732282"/>
              <a:gd name="connsiteY256" fmla="*/ 955798 h 2334432"/>
              <a:gd name="connsiteX257" fmla="*/ 493131 w 732282"/>
              <a:gd name="connsiteY257" fmla="*/ 871392 h 2334432"/>
              <a:gd name="connsiteX258" fmla="*/ 507199 w 732282"/>
              <a:gd name="connsiteY258" fmla="*/ 815121 h 2334432"/>
              <a:gd name="connsiteX259" fmla="*/ 535334 w 732282"/>
              <a:gd name="connsiteY259" fmla="*/ 772918 h 2334432"/>
              <a:gd name="connsiteX260" fmla="*/ 563469 w 732282"/>
              <a:gd name="connsiteY260" fmla="*/ 716647 h 2334432"/>
              <a:gd name="connsiteX261" fmla="*/ 577537 w 732282"/>
              <a:gd name="connsiteY261" fmla="*/ 660377 h 2334432"/>
              <a:gd name="connsiteX262" fmla="*/ 591605 w 732282"/>
              <a:gd name="connsiteY262" fmla="*/ 618174 h 2334432"/>
              <a:gd name="connsiteX263" fmla="*/ 605673 w 732282"/>
              <a:gd name="connsiteY263" fmla="*/ 561903 h 2334432"/>
              <a:gd name="connsiteX264" fmla="*/ 647876 w 732282"/>
              <a:gd name="connsiteY264" fmla="*/ 435294 h 2334432"/>
              <a:gd name="connsiteX265" fmla="*/ 676011 w 732282"/>
              <a:gd name="connsiteY265" fmla="*/ 336820 h 2334432"/>
              <a:gd name="connsiteX266" fmla="*/ 704146 w 732282"/>
              <a:gd name="connsiteY266" fmla="*/ 252414 h 2334432"/>
              <a:gd name="connsiteX267" fmla="*/ 718214 w 732282"/>
              <a:gd name="connsiteY267" fmla="*/ 210211 h 2334432"/>
              <a:gd name="connsiteX268" fmla="*/ 676011 w 732282"/>
              <a:gd name="connsiteY268" fmla="*/ 379023 h 2334432"/>
              <a:gd name="connsiteX269" fmla="*/ 619740 w 732282"/>
              <a:gd name="connsiteY269" fmla="*/ 590038 h 2334432"/>
              <a:gd name="connsiteX270" fmla="*/ 591605 w 732282"/>
              <a:gd name="connsiteY270" fmla="*/ 674444 h 2334432"/>
              <a:gd name="connsiteX271" fmla="*/ 577537 w 732282"/>
              <a:gd name="connsiteY271" fmla="*/ 716647 h 2334432"/>
              <a:gd name="connsiteX272" fmla="*/ 535334 w 732282"/>
              <a:gd name="connsiteY272" fmla="*/ 955798 h 2334432"/>
              <a:gd name="connsiteX273" fmla="*/ 493131 w 732282"/>
              <a:gd name="connsiteY273" fmla="*/ 1096475 h 2334432"/>
              <a:gd name="connsiteX274" fmla="*/ 380589 w 732282"/>
              <a:gd name="connsiteY274" fmla="*/ 1321558 h 2334432"/>
              <a:gd name="connsiteX275" fmla="*/ 338386 w 732282"/>
              <a:gd name="connsiteY275" fmla="*/ 1391897 h 2334432"/>
              <a:gd name="connsiteX276" fmla="*/ 253980 w 732282"/>
              <a:gd name="connsiteY276" fmla="*/ 1602912 h 2334432"/>
              <a:gd name="connsiteX277" fmla="*/ 211777 w 732282"/>
              <a:gd name="connsiteY277" fmla="*/ 1701386 h 2334432"/>
              <a:gd name="connsiteX278" fmla="*/ 197709 w 732282"/>
              <a:gd name="connsiteY278" fmla="*/ 1771724 h 2334432"/>
              <a:gd name="connsiteX279" fmla="*/ 183642 w 732282"/>
              <a:gd name="connsiteY279" fmla="*/ 1827995 h 2334432"/>
              <a:gd name="connsiteX280" fmla="*/ 169574 w 732282"/>
              <a:gd name="connsiteY280" fmla="*/ 1940537 h 2334432"/>
              <a:gd name="connsiteX281" fmla="*/ 113303 w 732282"/>
              <a:gd name="connsiteY281" fmla="*/ 2067146 h 2334432"/>
              <a:gd name="connsiteX282" fmla="*/ 99236 w 732282"/>
              <a:gd name="connsiteY282" fmla="*/ 2109349 h 2334432"/>
              <a:gd name="connsiteX283" fmla="*/ 71100 w 732282"/>
              <a:gd name="connsiteY283" fmla="*/ 2151552 h 2334432"/>
              <a:gd name="connsiteX284" fmla="*/ 57033 w 732282"/>
              <a:gd name="connsiteY284" fmla="*/ 2207823 h 2334432"/>
              <a:gd name="connsiteX285" fmla="*/ 762 w 732282"/>
              <a:gd name="connsiteY285" fmla="*/ 2334432 h 2334432"/>
              <a:gd name="connsiteX286" fmla="*/ 28897 w 732282"/>
              <a:gd name="connsiteY286" fmla="*/ 2081214 h 2334432"/>
              <a:gd name="connsiteX287" fmla="*/ 57033 w 732282"/>
              <a:gd name="connsiteY287" fmla="*/ 1996807 h 2334432"/>
              <a:gd name="connsiteX288" fmla="*/ 71100 w 732282"/>
              <a:gd name="connsiteY288" fmla="*/ 1954604 h 2334432"/>
              <a:gd name="connsiteX289" fmla="*/ 85168 w 732282"/>
              <a:gd name="connsiteY289" fmla="*/ 1799860 h 2334432"/>
              <a:gd name="connsiteX290" fmla="*/ 141439 w 732282"/>
              <a:gd name="connsiteY290" fmla="*/ 1673251 h 2334432"/>
              <a:gd name="connsiteX291" fmla="*/ 169574 w 732282"/>
              <a:gd name="connsiteY291" fmla="*/ 1602912 h 2334432"/>
              <a:gd name="connsiteX292" fmla="*/ 197709 w 732282"/>
              <a:gd name="connsiteY292" fmla="*/ 1518506 h 2334432"/>
              <a:gd name="connsiteX293" fmla="*/ 324319 w 732282"/>
              <a:gd name="connsiteY293" fmla="*/ 1194949 h 2334432"/>
              <a:gd name="connsiteX294" fmla="*/ 408725 w 732282"/>
              <a:gd name="connsiteY294" fmla="*/ 1068340 h 2334432"/>
              <a:gd name="connsiteX295" fmla="*/ 507199 w 732282"/>
              <a:gd name="connsiteY295" fmla="*/ 885460 h 2334432"/>
              <a:gd name="connsiteX296" fmla="*/ 535334 w 732282"/>
              <a:gd name="connsiteY296" fmla="*/ 857324 h 2334432"/>
              <a:gd name="connsiteX297" fmla="*/ 549402 w 732282"/>
              <a:gd name="connsiteY297" fmla="*/ 744783 h 2334432"/>
              <a:gd name="connsiteX298" fmla="*/ 605673 w 732282"/>
              <a:gd name="connsiteY298" fmla="*/ 632241 h 2334432"/>
              <a:gd name="connsiteX299" fmla="*/ 619740 w 732282"/>
              <a:gd name="connsiteY299" fmla="*/ 575971 h 2334432"/>
              <a:gd name="connsiteX300" fmla="*/ 647876 w 732282"/>
              <a:gd name="connsiteY300" fmla="*/ 491564 h 2334432"/>
              <a:gd name="connsiteX301" fmla="*/ 676011 w 732282"/>
              <a:gd name="connsiteY301" fmla="*/ 379023 h 2334432"/>
              <a:gd name="connsiteX302" fmla="*/ 704146 w 732282"/>
              <a:gd name="connsiteY302" fmla="*/ 336820 h 2334432"/>
              <a:gd name="connsiteX303" fmla="*/ 732282 w 732282"/>
              <a:gd name="connsiteY303" fmla="*/ 238346 h 2334432"/>
              <a:gd name="connsiteX304" fmla="*/ 718214 w 732282"/>
              <a:gd name="connsiteY304" fmla="*/ 280549 h 2334432"/>
              <a:gd name="connsiteX305" fmla="*/ 690079 w 732282"/>
              <a:gd name="connsiteY305" fmla="*/ 505632 h 2334432"/>
              <a:gd name="connsiteX306" fmla="*/ 661943 w 732282"/>
              <a:gd name="connsiteY306" fmla="*/ 632241 h 2334432"/>
              <a:gd name="connsiteX307" fmla="*/ 633808 w 732282"/>
              <a:gd name="connsiteY307" fmla="*/ 660377 h 2334432"/>
              <a:gd name="connsiteX308" fmla="*/ 605673 w 732282"/>
              <a:gd name="connsiteY308" fmla="*/ 772918 h 2334432"/>
              <a:gd name="connsiteX309" fmla="*/ 591605 w 732282"/>
              <a:gd name="connsiteY309" fmla="*/ 843257 h 2334432"/>
              <a:gd name="connsiteX310" fmla="*/ 577537 w 732282"/>
              <a:gd name="connsiteY310" fmla="*/ 885460 h 2334432"/>
              <a:gd name="connsiteX311" fmla="*/ 507199 w 732282"/>
              <a:gd name="connsiteY311" fmla="*/ 1026137 h 2334432"/>
              <a:gd name="connsiteX312" fmla="*/ 479063 w 732282"/>
              <a:gd name="connsiteY312" fmla="*/ 1054272 h 2334432"/>
              <a:gd name="connsiteX313" fmla="*/ 422793 w 732282"/>
              <a:gd name="connsiteY313" fmla="*/ 1194949 h 2334432"/>
              <a:gd name="connsiteX314" fmla="*/ 366522 w 732282"/>
              <a:gd name="connsiteY314" fmla="*/ 1265287 h 2334432"/>
              <a:gd name="connsiteX315" fmla="*/ 310251 w 732282"/>
              <a:gd name="connsiteY315" fmla="*/ 1335626 h 2334432"/>
              <a:gd name="connsiteX316" fmla="*/ 253980 w 732282"/>
              <a:gd name="connsiteY316" fmla="*/ 1420032 h 2334432"/>
              <a:gd name="connsiteX317" fmla="*/ 239913 w 732282"/>
              <a:gd name="connsiteY317" fmla="*/ 1504438 h 2334432"/>
              <a:gd name="connsiteX318" fmla="*/ 211777 w 732282"/>
              <a:gd name="connsiteY318" fmla="*/ 1659183 h 2334432"/>
              <a:gd name="connsiteX319" fmla="*/ 155506 w 732282"/>
              <a:gd name="connsiteY319" fmla="*/ 1771724 h 2334432"/>
              <a:gd name="connsiteX320" fmla="*/ 127371 w 732282"/>
              <a:gd name="connsiteY320" fmla="*/ 2010875 h 2334432"/>
              <a:gd name="connsiteX321" fmla="*/ 85168 w 732282"/>
              <a:gd name="connsiteY321" fmla="*/ 2179687 h 2334432"/>
              <a:gd name="connsiteX322" fmla="*/ 71100 w 732282"/>
              <a:gd name="connsiteY322" fmla="*/ 2221891 h 2334432"/>
              <a:gd name="connsiteX323" fmla="*/ 42965 w 732282"/>
              <a:gd name="connsiteY323" fmla="*/ 2264094 h 2334432"/>
              <a:gd name="connsiteX324" fmla="*/ 57033 w 732282"/>
              <a:gd name="connsiteY324" fmla="*/ 2207823 h 2334432"/>
              <a:gd name="connsiteX325" fmla="*/ 71100 w 732282"/>
              <a:gd name="connsiteY325" fmla="*/ 2095281 h 2334432"/>
              <a:gd name="connsiteX326" fmla="*/ 99236 w 732282"/>
              <a:gd name="connsiteY326" fmla="*/ 2010875 h 2334432"/>
              <a:gd name="connsiteX327" fmla="*/ 113303 w 732282"/>
              <a:gd name="connsiteY327" fmla="*/ 1968672 h 2334432"/>
              <a:gd name="connsiteX328" fmla="*/ 141439 w 732282"/>
              <a:gd name="connsiteY328" fmla="*/ 1813927 h 2334432"/>
              <a:gd name="connsiteX329" fmla="*/ 183642 w 732282"/>
              <a:gd name="connsiteY329" fmla="*/ 1701386 h 2334432"/>
              <a:gd name="connsiteX330" fmla="*/ 211777 w 732282"/>
              <a:gd name="connsiteY330" fmla="*/ 1616980 h 2334432"/>
              <a:gd name="connsiteX331" fmla="*/ 253980 w 732282"/>
              <a:gd name="connsiteY331" fmla="*/ 1490371 h 2334432"/>
              <a:gd name="connsiteX332" fmla="*/ 310251 w 732282"/>
              <a:gd name="connsiteY332" fmla="*/ 1363761 h 2334432"/>
              <a:gd name="connsiteX333" fmla="*/ 324319 w 732282"/>
              <a:gd name="connsiteY333" fmla="*/ 1279355 h 2334432"/>
              <a:gd name="connsiteX334" fmla="*/ 408725 w 732282"/>
              <a:gd name="connsiteY334" fmla="*/ 1082407 h 2334432"/>
              <a:gd name="connsiteX335" fmla="*/ 479063 w 732282"/>
              <a:gd name="connsiteY335" fmla="*/ 927663 h 2334432"/>
              <a:gd name="connsiteX336" fmla="*/ 507199 w 732282"/>
              <a:gd name="connsiteY336" fmla="*/ 899527 h 2334432"/>
              <a:gd name="connsiteX337" fmla="*/ 521266 w 732282"/>
              <a:gd name="connsiteY337" fmla="*/ 843257 h 2334432"/>
              <a:gd name="connsiteX338" fmla="*/ 549402 w 732282"/>
              <a:gd name="connsiteY338" fmla="*/ 702580 h 2334432"/>
              <a:gd name="connsiteX339" fmla="*/ 577537 w 732282"/>
              <a:gd name="connsiteY339" fmla="*/ 674444 h 2334432"/>
              <a:gd name="connsiteX340" fmla="*/ 591605 w 732282"/>
              <a:gd name="connsiteY340" fmla="*/ 604106 h 2334432"/>
              <a:gd name="connsiteX341" fmla="*/ 619740 w 732282"/>
              <a:gd name="connsiteY341" fmla="*/ 505632 h 233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732282" h="2334432">
                <a:moveTo>
                  <a:pt x="14829" y="182075"/>
                </a:moveTo>
                <a:cubicBezTo>
                  <a:pt x="44609" y="3398"/>
                  <a:pt x="31967" y="58900"/>
                  <a:pt x="14829" y="393091"/>
                </a:cubicBezTo>
                <a:cubicBezTo>
                  <a:pt x="10500" y="477516"/>
                  <a:pt x="762" y="561773"/>
                  <a:pt x="762" y="646309"/>
                </a:cubicBezTo>
                <a:cubicBezTo>
                  <a:pt x="762" y="665643"/>
                  <a:pt x="6182" y="607331"/>
                  <a:pt x="14829" y="590038"/>
                </a:cubicBezTo>
                <a:cubicBezTo>
                  <a:pt x="25315" y="569067"/>
                  <a:pt x="42965" y="552524"/>
                  <a:pt x="57033" y="533767"/>
                </a:cubicBezTo>
                <a:cubicBezTo>
                  <a:pt x="61722" y="505632"/>
                  <a:pt x="64912" y="477205"/>
                  <a:pt x="71100" y="449361"/>
                </a:cubicBezTo>
                <a:cubicBezTo>
                  <a:pt x="74317" y="434885"/>
                  <a:pt x="81951" y="421634"/>
                  <a:pt x="85168" y="407158"/>
                </a:cubicBezTo>
                <a:cubicBezTo>
                  <a:pt x="91356" y="379314"/>
                  <a:pt x="93048" y="350596"/>
                  <a:pt x="99236" y="322752"/>
                </a:cubicBezTo>
                <a:cubicBezTo>
                  <a:pt x="102453" y="308277"/>
                  <a:pt x="109707" y="294935"/>
                  <a:pt x="113303" y="280549"/>
                </a:cubicBezTo>
                <a:lnTo>
                  <a:pt x="141439" y="168007"/>
                </a:lnTo>
                <a:cubicBezTo>
                  <a:pt x="146128" y="139872"/>
                  <a:pt x="155506" y="55078"/>
                  <a:pt x="155506" y="83601"/>
                </a:cubicBezTo>
                <a:cubicBezTo>
                  <a:pt x="155506" y="172820"/>
                  <a:pt x="151292" y="262214"/>
                  <a:pt x="141439" y="350887"/>
                </a:cubicBezTo>
                <a:cubicBezTo>
                  <a:pt x="122111" y="524842"/>
                  <a:pt x="120774" y="408711"/>
                  <a:pt x="99236" y="505632"/>
                </a:cubicBezTo>
                <a:cubicBezTo>
                  <a:pt x="66228" y="654171"/>
                  <a:pt x="102767" y="537241"/>
                  <a:pt x="71100" y="632241"/>
                </a:cubicBezTo>
                <a:cubicBezTo>
                  <a:pt x="66411" y="730715"/>
                  <a:pt x="64895" y="829391"/>
                  <a:pt x="57033" y="927663"/>
                </a:cubicBezTo>
                <a:cubicBezTo>
                  <a:pt x="55491" y="946936"/>
                  <a:pt x="46424" y="964912"/>
                  <a:pt x="42965" y="983934"/>
                </a:cubicBezTo>
                <a:cubicBezTo>
                  <a:pt x="37033" y="1016557"/>
                  <a:pt x="35400" y="1049893"/>
                  <a:pt x="28897" y="1082407"/>
                </a:cubicBezTo>
                <a:cubicBezTo>
                  <a:pt x="25989" y="1096948"/>
                  <a:pt x="0" y="1124611"/>
                  <a:pt x="14829" y="1124611"/>
                </a:cubicBezTo>
                <a:cubicBezTo>
                  <a:pt x="31737" y="1124611"/>
                  <a:pt x="33586" y="1096475"/>
                  <a:pt x="42965" y="1082407"/>
                </a:cubicBezTo>
                <a:cubicBezTo>
                  <a:pt x="47654" y="1063650"/>
                  <a:pt x="51477" y="1044656"/>
                  <a:pt x="57033" y="1026137"/>
                </a:cubicBezTo>
                <a:cubicBezTo>
                  <a:pt x="65555" y="997731"/>
                  <a:pt x="77975" y="970503"/>
                  <a:pt x="85168" y="941731"/>
                </a:cubicBezTo>
                <a:cubicBezTo>
                  <a:pt x="89857" y="922974"/>
                  <a:pt x="91620" y="903231"/>
                  <a:pt x="99236" y="885460"/>
                </a:cubicBezTo>
                <a:cubicBezTo>
                  <a:pt x="105896" y="869920"/>
                  <a:pt x="117993" y="857325"/>
                  <a:pt x="127371" y="843257"/>
                </a:cubicBezTo>
                <a:cubicBezTo>
                  <a:pt x="132060" y="819811"/>
                  <a:pt x="135640" y="796115"/>
                  <a:pt x="141439" y="772918"/>
                </a:cubicBezTo>
                <a:cubicBezTo>
                  <a:pt x="161525" y="692571"/>
                  <a:pt x="152033" y="770920"/>
                  <a:pt x="169574" y="674444"/>
                </a:cubicBezTo>
                <a:cubicBezTo>
                  <a:pt x="195439" y="532189"/>
                  <a:pt x="168819" y="620442"/>
                  <a:pt x="197709" y="533767"/>
                </a:cubicBezTo>
                <a:cubicBezTo>
                  <a:pt x="202398" y="491564"/>
                  <a:pt x="204796" y="449043"/>
                  <a:pt x="211777" y="407158"/>
                </a:cubicBezTo>
                <a:cubicBezTo>
                  <a:pt x="214215" y="392531"/>
                  <a:pt x="222628" y="379431"/>
                  <a:pt x="225845" y="364955"/>
                </a:cubicBezTo>
                <a:cubicBezTo>
                  <a:pt x="258859" y="216395"/>
                  <a:pt x="222311" y="333357"/>
                  <a:pt x="253980" y="238346"/>
                </a:cubicBezTo>
                <a:cubicBezTo>
                  <a:pt x="249291" y="186764"/>
                  <a:pt x="252475" y="133849"/>
                  <a:pt x="239913" y="83601"/>
                </a:cubicBezTo>
                <a:cubicBezTo>
                  <a:pt x="236317" y="69215"/>
                  <a:pt x="229919" y="111546"/>
                  <a:pt x="225845" y="125804"/>
                </a:cubicBezTo>
                <a:cubicBezTo>
                  <a:pt x="220533" y="144394"/>
                  <a:pt x="215971" y="163201"/>
                  <a:pt x="211777" y="182075"/>
                </a:cubicBezTo>
                <a:cubicBezTo>
                  <a:pt x="206590" y="205416"/>
                  <a:pt x="204000" y="229346"/>
                  <a:pt x="197709" y="252414"/>
                </a:cubicBezTo>
                <a:cubicBezTo>
                  <a:pt x="189906" y="281026"/>
                  <a:pt x="176767" y="308048"/>
                  <a:pt x="169574" y="336820"/>
                </a:cubicBezTo>
                <a:lnTo>
                  <a:pt x="141439" y="449361"/>
                </a:lnTo>
                <a:cubicBezTo>
                  <a:pt x="136750" y="468118"/>
                  <a:pt x="138096" y="489545"/>
                  <a:pt x="127371" y="505632"/>
                </a:cubicBezTo>
                <a:lnTo>
                  <a:pt x="99236" y="547835"/>
                </a:lnTo>
                <a:cubicBezTo>
                  <a:pt x="68779" y="669662"/>
                  <a:pt x="106074" y="537774"/>
                  <a:pt x="57033" y="660377"/>
                </a:cubicBezTo>
                <a:cubicBezTo>
                  <a:pt x="46019" y="687913"/>
                  <a:pt x="38276" y="716648"/>
                  <a:pt x="28897" y="744783"/>
                </a:cubicBezTo>
                <a:lnTo>
                  <a:pt x="14829" y="786986"/>
                </a:lnTo>
                <a:cubicBezTo>
                  <a:pt x="19518" y="716648"/>
                  <a:pt x="21517" y="646078"/>
                  <a:pt x="28897" y="575971"/>
                </a:cubicBezTo>
                <a:cubicBezTo>
                  <a:pt x="30921" y="556743"/>
                  <a:pt x="38771" y="538574"/>
                  <a:pt x="42965" y="519700"/>
                </a:cubicBezTo>
                <a:cubicBezTo>
                  <a:pt x="48152" y="496359"/>
                  <a:pt x="52344" y="472807"/>
                  <a:pt x="57033" y="449361"/>
                </a:cubicBezTo>
                <a:cubicBezTo>
                  <a:pt x="61722" y="388401"/>
                  <a:pt x="63956" y="327202"/>
                  <a:pt x="71100" y="266481"/>
                </a:cubicBezTo>
                <a:cubicBezTo>
                  <a:pt x="74311" y="239185"/>
                  <a:pt x="90140" y="195296"/>
                  <a:pt x="99236" y="168007"/>
                </a:cubicBezTo>
                <a:cubicBezTo>
                  <a:pt x="108614" y="205521"/>
                  <a:pt x="128659" y="241902"/>
                  <a:pt x="127371" y="280549"/>
                </a:cubicBezTo>
                <a:cubicBezTo>
                  <a:pt x="112809" y="717400"/>
                  <a:pt x="157812" y="569047"/>
                  <a:pt x="99236" y="744783"/>
                </a:cubicBezTo>
                <a:cubicBezTo>
                  <a:pt x="94547" y="791675"/>
                  <a:pt x="91833" y="838807"/>
                  <a:pt x="85168" y="885460"/>
                </a:cubicBezTo>
                <a:cubicBezTo>
                  <a:pt x="82434" y="904600"/>
                  <a:pt x="76411" y="923141"/>
                  <a:pt x="71100" y="941731"/>
                </a:cubicBezTo>
                <a:cubicBezTo>
                  <a:pt x="67026" y="955989"/>
                  <a:pt x="57033" y="998763"/>
                  <a:pt x="57033" y="983934"/>
                </a:cubicBezTo>
                <a:cubicBezTo>
                  <a:pt x="57033" y="960023"/>
                  <a:pt x="65015" y="936718"/>
                  <a:pt x="71100" y="913595"/>
                </a:cubicBezTo>
                <a:cubicBezTo>
                  <a:pt x="183950" y="484761"/>
                  <a:pt x="70425" y="915646"/>
                  <a:pt x="183642" y="575971"/>
                </a:cubicBezTo>
                <a:cubicBezTo>
                  <a:pt x="199305" y="528978"/>
                  <a:pt x="200002" y="530482"/>
                  <a:pt x="211777" y="477497"/>
                </a:cubicBezTo>
                <a:cubicBezTo>
                  <a:pt x="216964" y="454156"/>
                  <a:pt x="220046" y="430355"/>
                  <a:pt x="225845" y="407158"/>
                </a:cubicBezTo>
                <a:cubicBezTo>
                  <a:pt x="229442" y="392772"/>
                  <a:pt x="235839" y="379213"/>
                  <a:pt x="239913" y="364955"/>
                </a:cubicBezTo>
                <a:cubicBezTo>
                  <a:pt x="275241" y="241306"/>
                  <a:pt x="234318" y="367669"/>
                  <a:pt x="268048" y="266481"/>
                </a:cubicBezTo>
                <a:cubicBezTo>
                  <a:pt x="272737" y="228967"/>
                  <a:pt x="272947" y="190617"/>
                  <a:pt x="282116" y="153940"/>
                </a:cubicBezTo>
                <a:cubicBezTo>
                  <a:pt x="287202" y="133595"/>
                  <a:pt x="308164" y="76802"/>
                  <a:pt x="310251" y="97669"/>
                </a:cubicBezTo>
                <a:cubicBezTo>
                  <a:pt x="318477" y="179929"/>
                  <a:pt x="305192" y="270120"/>
                  <a:pt x="282116" y="350887"/>
                </a:cubicBezTo>
                <a:cubicBezTo>
                  <a:pt x="278042" y="365145"/>
                  <a:pt x="271950" y="378785"/>
                  <a:pt x="268048" y="393091"/>
                </a:cubicBezTo>
                <a:cubicBezTo>
                  <a:pt x="232777" y="522418"/>
                  <a:pt x="268600" y="476946"/>
                  <a:pt x="211777" y="533767"/>
                </a:cubicBezTo>
                <a:cubicBezTo>
                  <a:pt x="207088" y="552524"/>
                  <a:pt x="205325" y="572267"/>
                  <a:pt x="197709" y="590038"/>
                </a:cubicBezTo>
                <a:cubicBezTo>
                  <a:pt x="191049" y="605578"/>
                  <a:pt x="175352" y="616352"/>
                  <a:pt x="169574" y="632241"/>
                </a:cubicBezTo>
                <a:cubicBezTo>
                  <a:pt x="156359" y="668581"/>
                  <a:pt x="153667" y="708099"/>
                  <a:pt x="141439" y="744783"/>
                </a:cubicBezTo>
                <a:lnTo>
                  <a:pt x="113303" y="829189"/>
                </a:lnTo>
                <a:cubicBezTo>
                  <a:pt x="108614" y="885460"/>
                  <a:pt x="105833" y="941922"/>
                  <a:pt x="99236" y="998001"/>
                </a:cubicBezTo>
                <a:cubicBezTo>
                  <a:pt x="96442" y="1021748"/>
                  <a:pt x="89445" y="1044815"/>
                  <a:pt x="85168" y="1068340"/>
                </a:cubicBezTo>
                <a:cubicBezTo>
                  <a:pt x="80065" y="1096403"/>
                  <a:pt x="76694" y="1124776"/>
                  <a:pt x="71100" y="1152746"/>
                </a:cubicBezTo>
                <a:cubicBezTo>
                  <a:pt x="56439" y="1226053"/>
                  <a:pt x="60845" y="1188643"/>
                  <a:pt x="42965" y="1251220"/>
                </a:cubicBezTo>
                <a:cubicBezTo>
                  <a:pt x="14939" y="1349307"/>
                  <a:pt x="42461" y="1267553"/>
                  <a:pt x="14829" y="1391897"/>
                </a:cubicBezTo>
                <a:cubicBezTo>
                  <a:pt x="11612" y="1406372"/>
                  <a:pt x="762" y="1448929"/>
                  <a:pt x="762" y="1434100"/>
                </a:cubicBezTo>
                <a:cubicBezTo>
                  <a:pt x="762" y="1422460"/>
                  <a:pt x="19601" y="1315115"/>
                  <a:pt x="28897" y="1293423"/>
                </a:cubicBezTo>
                <a:cubicBezTo>
                  <a:pt x="49549" y="1245235"/>
                  <a:pt x="99236" y="1152746"/>
                  <a:pt x="99236" y="1152746"/>
                </a:cubicBezTo>
                <a:cubicBezTo>
                  <a:pt x="103925" y="1133989"/>
                  <a:pt x="107992" y="1115065"/>
                  <a:pt x="113303" y="1096475"/>
                </a:cubicBezTo>
                <a:cubicBezTo>
                  <a:pt x="117377" y="1082217"/>
                  <a:pt x="123469" y="1068578"/>
                  <a:pt x="127371" y="1054272"/>
                </a:cubicBezTo>
                <a:cubicBezTo>
                  <a:pt x="167237" y="908096"/>
                  <a:pt x="134609" y="983524"/>
                  <a:pt x="183642" y="885460"/>
                </a:cubicBezTo>
                <a:cubicBezTo>
                  <a:pt x="188331" y="862014"/>
                  <a:pt x="189126" y="837438"/>
                  <a:pt x="197709" y="815121"/>
                </a:cubicBezTo>
                <a:cubicBezTo>
                  <a:pt x="226723" y="739683"/>
                  <a:pt x="244750" y="716424"/>
                  <a:pt x="282116" y="660377"/>
                </a:cubicBezTo>
                <a:cubicBezTo>
                  <a:pt x="286805" y="641620"/>
                  <a:pt x="290627" y="622625"/>
                  <a:pt x="296183" y="604106"/>
                </a:cubicBezTo>
                <a:cubicBezTo>
                  <a:pt x="304705" y="575699"/>
                  <a:pt x="324319" y="519700"/>
                  <a:pt x="324319" y="519700"/>
                </a:cubicBezTo>
                <a:cubicBezTo>
                  <a:pt x="329008" y="486875"/>
                  <a:pt x="332935" y="453933"/>
                  <a:pt x="338386" y="421226"/>
                </a:cubicBezTo>
                <a:cubicBezTo>
                  <a:pt x="342317" y="397641"/>
                  <a:pt x="348177" y="374412"/>
                  <a:pt x="352454" y="350887"/>
                </a:cubicBezTo>
                <a:cubicBezTo>
                  <a:pt x="357557" y="322824"/>
                  <a:pt x="361420" y="294544"/>
                  <a:pt x="366522" y="266481"/>
                </a:cubicBezTo>
                <a:cubicBezTo>
                  <a:pt x="370799" y="242956"/>
                  <a:pt x="374298" y="219211"/>
                  <a:pt x="380589" y="196143"/>
                </a:cubicBezTo>
                <a:cubicBezTo>
                  <a:pt x="388392" y="167531"/>
                  <a:pt x="408725" y="111737"/>
                  <a:pt x="408725" y="111737"/>
                </a:cubicBezTo>
                <a:cubicBezTo>
                  <a:pt x="413414" y="78912"/>
                  <a:pt x="407965" y="42920"/>
                  <a:pt x="422793" y="13263"/>
                </a:cubicBezTo>
                <a:cubicBezTo>
                  <a:pt x="429424" y="0"/>
                  <a:pt x="438498" y="40728"/>
                  <a:pt x="436860" y="55466"/>
                </a:cubicBezTo>
                <a:cubicBezTo>
                  <a:pt x="433585" y="84942"/>
                  <a:pt x="414541" y="110791"/>
                  <a:pt x="408725" y="139872"/>
                </a:cubicBezTo>
                <a:cubicBezTo>
                  <a:pt x="401713" y="174932"/>
                  <a:pt x="396039" y="218424"/>
                  <a:pt x="380589" y="252414"/>
                </a:cubicBezTo>
                <a:cubicBezTo>
                  <a:pt x="334993" y="352725"/>
                  <a:pt x="340233" y="341084"/>
                  <a:pt x="296183" y="407158"/>
                </a:cubicBezTo>
                <a:cubicBezTo>
                  <a:pt x="255869" y="608741"/>
                  <a:pt x="312223" y="359039"/>
                  <a:pt x="253980" y="533767"/>
                </a:cubicBezTo>
                <a:cubicBezTo>
                  <a:pt x="246419" y="556451"/>
                  <a:pt x="247474" y="581422"/>
                  <a:pt x="239913" y="604106"/>
                </a:cubicBezTo>
                <a:cubicBezTo>
                  <a:pt x="228620" y="637986"/>
                  <a:pt x="209913" y="669018"/>
                  <a:pt x="197709" y="702580"/>
                </a:cubicBezTo>
                <a:cubicBezTo>
                  <a:pt x="191102" y="720750"/>
                  <a:pt x="188953" y="740261"/>
                  <a:pt x="183642" y="758851"/>
                </a:cubicBezTo>
                <a:cubicBezTo>
                  <a:pt x="179568" y="773109"/>
                  <a:pt x="173171" y="786668"/>
                  <a:pt x="169574" y="801054"/>
                </a:cubicBezTo>
                <a:cubicBezTo>
                  <a:pt x="163775" y="824250"/>
                  <a:pt x="160693" y="848051"/>
                  <a:pt x="155506" y="871392"/>
                </a:cubicBezTo>
                <a:cubicBezTo>
                  <a:pt x="151312" y="890266"/>
                  <a:pt x="144307" y="908543"/>
                  <a:pt x="141439" y="927663"/>
                </a:cubicBezTo>
                <a:cubicBezTo>
                  <a:pt x="138912" y="944512"/>
                  <a:pt x="114738" y="1167393"/>
                  <a:pt x="99236" y="1237152"/>
                </a:cubicBezTo>
                <a:cubicBezTo>
                  <a:pt x="96019" y="1251628"/>
                  <a:pt x="89242" y="1265097"/>
                  <a:pt x="85168" y="1279355"/>
                </a:cubicBezTo>
                <a:cubicBezTo>
                  <a:pt x="79856" y="1297945"/>
                  <a:pt x="74892" y="1316667"/>
                  <a:pt x="71100" y="1335626"/>
                </a:cubicBezTo>
                <a:cubicBezTo>
                  <a:pt x="65506" y="1363595"/>
                  <a:pt x="63221" y="1392188"/>
                  <a:pt x="57033" y="1420032"/>
                </a:cubicBezTo>
                <a:cubicBezTo>
                  <a:pt x="53816" y="1434508"/>
                  <a:pt x="46562" y="1447849"/>
                  <a:pt x="42965" y="1462235"/>
                </a:cubicBezTo>
                <a:cubicBezTo>
                  <a:pt x="37166" y="1485432"/>
                  <a:pt x="33586" y="1509128"/>
                  <a:pt x="28897" y="1532574"/>
                </a:cubicBezTo>
                <a:cubicBezTo>
                  <a:pt x="39571" y="1404484"/>
                  <a:pt x="24450" y="1386723"/>
                  <a:pt x="71100" y="1293423"/>
                </a:cubicBezTo>
                <a:cubicBezTo>
                  <a:pt x="78661" y="1278301"/>
                  <a:pt x="89857" y="1265288"/>
                  <a:pt x="99236" y="1251220"/>
                </a:cubicBezTo>
                <a:cubicBezTo>
                  <a:pt x="133495" y="1114180"/>
                  <a:pt x="113010" y="1174581"/>
                  <a:pt x="155506" y="1068340"/>
                </a:cubicBezTo>
                <a:cubicBezTo>
                  <a:pt x="160195" y="1026137"/>
                  <a:pt x="162593" y="983616"/>
                  <a:pt x="169574" y="941731"/>
                </a:cubicBezTo>
                <a:cubicBezTo>
                  <a:pt x="172012" y="927104"/>
                  <a:pt x="179568" y="913785"/>
                  <a:pt x="183642" y="899527"/>
                </a:cubicBezTo>
                <a:cubicBezTo>
                  <a:pt x="200012" y="842232"/>
                  <a:pt x="199096" y="819037"/>
                  <a:pt x="225845" y="758851"/>
                </a:cubicBezTo>
                <a:cubicBezTo>
                  <a:pt x="232712" y="743401"/>
                  <a:pt x="246419" y="731770"/>
                  <a:pt x="253980" y="716647"/>
                </a:cubicBezTo>
                <a:cubicBezTo>
                  <a:pt x="284591" y="655424"/>
                  <a:pt x="247400" y="686471"/>
                  <a:pt x="296183" y="618174"/>
                </a:cubicBezTo>
                <a:cubicBezTo>
                  <a:pt x="307747" y="601985"/>
                  <a:pt x="324318" y="590039"/>
                  <a:pt x="338386" y="575971"/>
                </a:cubicBezTo>
                <a:cubicBezTo>
                  <a:pt x="359646" y="490931"/>
                  <a:pt x="346341" y="538037"/>
                  <a:pt x="380589" y="435294"/>
                </a:cubicBezTo>
                <a:lnTo>
                  <a:pt x="394657" y="393091"/>
                </a:lnTo>
                <a:cubicBezTo>
                  <a:pt x="399346" y="379023"/>
                  <a:pt x="400499" y="363225"/>
                  <a:pt x="408725" y="350887"/>
                </a:cubicBezTo>
                <a:cubicBezTo>
                  <a:pt x="418103" y="336819"/>
                  <a:pt x="429993" y="324134"/>
                  <a:pt x="436860" y="308684"/>
                </a:cubicBezTo>
                <a:cubicBezTo>
                  <a:pt x="503824" y="158016"/>
                  <a:pt x="429458" y="277586"/>
                  <a:pt x="493131" y="182075"/>
                </a:cubicBezTo>
                <a:cubicBezTo>
                  <a:pt x="497820" y="163318"/>
                  <a:pt x="507199" y="106470"/>
                  <a:pt x="507199" y="125804"/>
                </a:cubicBezTo>
                <a:cubicBezTo>
                  <a:pt x="507199" y="165570"/>
                  <a:pt x="476029" y="247450"/>
                  <a:pt x="464996" y="280549"/>
                </a:cubicBezTo>
                <a:lnTo>
                  <a:pt x="450928" y="322752"/>
                </a:lnTo>
                <a:cubicBezTo>
                  <a:pt x="446239" y="336820"/>
                  <a:pt x="445085" y="352617"/>
                  <a:pt x="436860" y="364955"/>
                </a:cubicBezTo>
                <a:lnTo>
                  <a:pt x="408725" y="407158"/>
                </a:lnTo>
                <a:cubicBezTo>
                  <a:pt x="399346" y="444672"/>
                  <a:pt x="388172" y="481782"/>
                  <a:pt x="380589" y="519700"/>
                </a:cubicBezTo>
                <a:cubicBezTo>
                  <a:pt x="372556" y="559868"/>
                  <a:pt x="364376" y="606568"/>
                  <a:pt x="352454" y="646309"/>
                </a:cubicBezTo>
                <a:cubicBezTo>
                  <a:pt x="343932" y="674715"/>
                  <a:pt x="330135" y="701634"/>
                  <a:pt x="324319" y="730715"/>
                </a:cubicBezTo>
                <a:cubicBezTo>
                  <a:pt x="319630" y="754161"/>
                  <a:pt x="316542" y="777986"/>
                  <a:pt x="310251" y="801054"/>
                </a:cubicBezTo>
                <a:cubicBezTo>
                  <a:pt x="302448" y="829666"/>
                  <a:pt x="289309" y="856688"/>
                  <a:pt x="282116" y="885460"/>
                </a:cubicBezTo>
                <a:lnTo>
                  <a:pt x="268048" y="941731"/>
                </a:lnTo>
                <a:cubicBezTo>
                  <a:pt x="245425" y="1167958"/>
                  <a:pt x="271109" y="1015422"/>
                  <a:pt x="239913" y="1124611"/>
                </a:cubicBezTo>
                <a:cubicBezTo>
                  <a:pt x="234602" y="1143201"/>
                  <a:pt x="233461" y="1163110"/>
                  <a:pt x="225845" y="1180881"/>
                </a:cubicBezTo>
                <a:cubicBezTo>
                  <a:pt x="219185" y="1196421"/>
                  <a:pt x="207088" y="1209016"/>
                  <a:pt x="197709" y="1223084"/>
                </a:cubicBezTo>
                <a:cubicBezTo>
                  <a:pt x="191756" y="1270709"/>
                  <a:pt x="186347" y="1373770"/>
                  <a:pt x="155506" y="1420032"/>
                </a:cubicBezTo>
                <a:lnTo>
                  <a:pt x="127371" y="1462235"/>
                </a:lnTo>
                <a:cubicBezTo>
                  <a:pt x="122682" y="1480992"/>
                  <a:pt x="118614" y="1499916"/>
                  <a:pt x="113303" y="1518506"/>
                </a:cubicBezTo>
                <a:cubicBezTo>
                  <a:pt x="109229" y="1532764"/>
                  <a:pt x="102144" y="1546168"/>
                  <a:pt x="99236" y="1560709"/>
                </a:cubicBezTo>
                <a:cubicBezTo>
                  <a:pt x="92733" y="1593223"/>
                  <a:pt x="91100" y="1626560"/>
                  <a:pt x="85168" y="1659183"/>
                </a:cubicBezTo>
                <a:cubicBezTo>
                  <a:pt x="81709" y="1678205"/>
                  <a:pt x="75294" y="1696580"/>
                  <a:pt x="71100" y="1715454"/>
                </a:cubicBezTo>
                <a:cubicBezTo>
                  <a:pt x="65913" y="1738795"/>
                  <a:pt x="61722" y="1762346"/>
                  <a:pt x="57033" y="1785792"/>
                </a:cubicBezTo>
                <a:cubicBezTo>
                  <a:pt x="20960" y="1677576"/>
                  <a:pt x="40611" y="1754281"/>
                  <a:pt x="57033" y="1532574"/>
                </a:cubicBezTo>
                <a:cubicBezTo>
                  <a:pt x="66044" y="1410923"/>
                  <a:pt x="69735" y="1327019"/>
                  <a:pt x="99236" y="1209017"/>
                </a:cubicBezTo>
                <a:cubicBezTo>
                  <a:pt x="121617" y="1119494"/>
                  <a:pt x="140702" y="1089061"/>
                  <a:pt x="169574" y="1012069"/>
                </a:cubicBezTo>
                <a:cubicBezTo>
                  <a:pt x="200622" y="929274"/>
                  <a:pt x="162375" y="1012400"/>
                  <a:pt x="211777" y="913595"/>
                </a:cubicBezTo>
                <a:cubicBezTo>
                  <a:pt x="216466" y="932352"/>
                  <a:pt x="225845" y="950532"/>
                  <a:pt x="225845" y="969866"/>
                </a:cubicBezTo>
                <a:cubicBezTo>
                  <a:pt x="225845" y="1168886"/>
                  <a:pt x="216053" y="1080607"/>
                  <a:pt x="197709" y="1209017"/>
                </a:cubicBezTo>
                <a:cubicBezTo>
                  <a:pt x="191468" y="1252706"/>
                  <a:pt x="193765" y="1329446"/>
                  <a:pt x="169574" y="1377829"/>
                </a:cubicBezTo>
                <a:cubicBezTo>
                  <a:pt x="162013" y="1392951"/>
                  <a:pt x="152001" y="1406830"/>
                  <a:pt x="141439" y="1420032"/>
                </a:cubicBezTo>
                <a:cubicBezTo>
                  <a:pt x="133153" y="1430389"/>
                  <a:pt x="122682" y="1438789"/>
                  <a:pt x="113303" y="1448167"/>
                </a:cubicBezTo>
                <a:cubicBezTo>
                  <a:pt x="108614" y="1429410"/>
                  <a:pt x="97753" y="1411174"/>
                  <a:pt x="99236" y="1391897"/>
                </a:cubicBezTo>
                <a:cubicBezTo>
                  <a:pt x="106676" y="1295181"/>
                  <a:pt x="132310" y="1265934"/>
                  <a:pt x="155506" y="1180881"/>
                </a:cubicBezTo>
                <a:cubicBezTo>
                  <a:pt x="165138" y="1145565"/>
                  <a:pt x="166568" y="1102489"/>
                  <a:pt x="183642" y="1068340"/>
                </a:cubicBezTo>
                <a:cubicBezTo>
                  <a:pt x="191203" y="1053218"/>
                  <a:pt x="202399" y="1040205"/>
                  <a:pt x="211777" y="1026137"/>
                </a:cubicBezTo>
                <a:cubicBezTo>
                  <a:pt x="214139" y="1011965"/>
                  <a:pt x="233359" y="891054"/>
                  <a:pt x="239913" y="871392"/>
                </a:cubicBezTo>
                <a:cubicBezTo>
                  <a:pt x="246545" y="851497"/>
                  <a:pt x="260260" y="834592"/>
                  <a:pt x="268048" y="815121"/>
                </a:cubicBezTo>
                <a:cubicBezTo>
                  <a:pt x="311153" y="707357"/>
                  <a:pt x="270393" y="756504"/>
                  <a:pt x="324319" y="702580"/>
                </a:cubicBezTo>
                <a:cubicBezTo>
                  <a:pt x="347375" y="633411"/>
                  <a:pt x="347472" y="619858"/>
                  <a:pt x="380589" y="561903"/>
                </a:cubicBezTo>
                <a:cubicBezTo>
                  <a:pt x="388977" y="547223"/>
                  <a:pt x="401858" y="535150"/>
                  <a:pt x="408725" y="519700"/>
                </a:cubicBezTo>
                <a:cubicBezTo>
                  <a:pt x="460453" y="403312"/>
                  <a:pt x="407213" y="464941"/>
                  <a:pt x="464996" y="407158"/>
                </a:cubicBezTo>
                <a:cubicBezTo>
                  <a:pt x="472546" y="369405"/>
                  <a:pt x="486799" y="283015"/>
                  <a:pt x="507199" y="252414"/>
                </a:cubicBezTo>
                <a:cubicBezTo>
                  <a:pt x="587829" y="131468"/>
                  <a:pt x="491160" y="284493"/>
                  <a:pt x="549402" y="168007"/>
                </a:cubicBezTo>
                <a:cubicBezTo>
                  <a:pt x="603945" y="58921"/>
                  <a:pt x="556243" y="189683"/>
                  <a:pt x="591605" y="83601"/>
                </a:cubicBezTo>
                <a:cubicBezTo>
                  <a:pt x="596294" y="97669"/>
                  <a:pt x="605673" y="110975"/>
                  <a:pt x="605673" y="125804"/>
                </a:cubicBezTo>
                <a:cubicBezTo>
                  <a:pt x="605673" y="143469"/>
                  <a:pt x="584171" y="204376"/>
                  <a:pt x="577537" y="224278"/>
                </a:cubicBezTo>
                <a:cubicBezTo>
                  <a:pt x="572848" y="261792"/>
                  <a:pt x="569684" y="299528"/>
                  <a:pt x="563469" y="336820"/>
                </a:cubicBezTo>
                <a:cubicBezTo>
                  <a:pt x="560291" y="355891"/>
                  <a:pt x="550830" y="373810"/>
                  <a:pt x="549402" y="393091"/>
                </a:cubicBezTo>
                <a:cubicBezTo>
                  <a:pt x="541427" y="500750"/>
                  <a:pt x="546442" y="609266"/>
                  <a:pt x="535334" y="716647"/>
                </a:cubicBezTo>
                <a:cubicBezTo>
                  <a:pt x="532282" y="746147"/>
                  <a:pt x="516577" y="772918"/>
                  <a:pt x="507199" y="801054"/>
                </a:cubicBezTo>
                <a:cubicBezTo>
                  <a:pt x="502510" y="815122"/>
                  <a:pt x="501356" y="830919"/>
                  <a:pt x="493131" y="843257"/>
                </a:cubicBezTo>
                <a:cubicBezTo>
                  <a:pt x="483753" y="857325"/>
                  <a:pt x="471863" y="870010"/>
                  <a:pt x="464996" y="885460"/>
                </a:cubicBezTo>
                <a:cubicBezTo>
                  <a:pt x="409914" y="1009395"/>
                  <a:pt x="471687" y="935039"/>
                  <a:pt x="394657" y="1012069"/>
                </a:cubicBezTo>
                <a:cubicBezTo>
                  <a:pt x="357442" y="1160926"/>
                  <a:pt x="407969" y="985633"/>
                  <a:pt x="352454" y="1110543"/>
                </a:cubicBezTo>
                <a:cubicBezTo>
                  <a:pt x="340409" y="1137644"/>
                  <a:pt x="333697" y="1166814"/>
                  <a:pt x="324319" y="1194949"/>
                </a:cubicBezTo>
                <a:cubicBezTo>
                  <a:pt x="319630" y="1209017"/>
                  <a:pt x="318476" y="1224814"/>
                  <a:pt x="310251" y="1237152"/>
                </a:cubicBezTo>
                <a:cubicBezTo>
                  <a:pt x="245068" y="1334928"/>
                  <a:pt x="322809" y="1212035"/>
                  <a:pt x="253980" y="1349694"/>
                </a:cubicBezTo>
                <a:cubicBezTo>
                  <a:pt x="246419" y="1364816"/>
                  <a:pt x="233406" y="1376775"/>
                  <a:pt x="225845" y="1391897"/>
                </a:cubicBezTo>
                <a:cubicBezTo>
                  <a:pt x="219213" y="1405160"/>
                  <a:pt x="218409" y="1420837"/>
                  <a:pt x="211777" y="1434100"/>
                </a:cubicBezTo>
                <a:cubicBezTo>
                  <a:pt x="179093" y="1499468"/>
                  <a:pt x="180980" y="1493031"/>
                  <a:pt x="141439" y="1532574"/>
                </a:cubicBezTo>
                <a:cubicBezTo>
                  <a:pt x="98443" y="1704553"/>
                  <a:pt x="167156" y="1460641"/>
                  <a:pt x="85168" y="1645115"/>
                </a:cubicBezTo>
                <a:cubicBezTo>
                  <a:pt x="79820" y="1657148"/>
                  <a:pt x="57955" y="1794788"/>
                  <a:pt x="57033" y="1799860"/>
                </a:cubicBezTo>
                <a:cubicBezTo>
                  <a:pt x="52756" y="1823385"/>
                  <a:pt x="49256" y="1847130"/>
                  <a:pt x="42965" y="1870198"/>
                </a:cubicBezTo>
                <a:cubicBezTo>
                  <a:pt x="35161" y="1898810"/>
                  <a:pt x="14829" y="1954604"/>
                  <a:pt x="14829" y="1954604"/>
                </a:cubicBezTo>
                <a:cubicBezTo>
                  <a:pt x="21584" y="1880303"/>
                  <a:pt x="34126" y="1699772"/>
                  <a:pt x="57033" y="1631047"/>
                </a:cubicBezTo>
                <a:cubicBezTo>
                  <a:pt x="90023" y="1532073"/>
                  <a:pt x="47086" y="1654257"/>
                  <a:pt x="99236" y="1532574"/>
                </a:cubicBezTo>
                <a:cubicBezTo>
                  <a:pt x="105077" y="1518944"/>
                  <a:pt x="109229" y="1504629"/>
                  <a:pt x="113303" y="1490371"/>
                </a:cubicBezTo>
                <a:cubicBezTo>
                  <a:pt x="118614" y="1471781"/>
                  <a:pt x="119519" y="1451768"/>
                  <a:pt x="127371" y="1434100"/>
                </a:cubicBezTo>
                <a:cubicBezTo>
                  <a:pt x="138476" y="1409114"/>
                  <a:pt x="157346" y="1388217"/>
                  <a:pt x="169574" y="1363761"/>
                </a:cubicBezTo>
                <a:cubicBezTo>
                  <a:pt x="238399" y="1226110"/>
                  <a:pt x="160662" y="1348993"/>
                  <a:pt x="225845" y="1251220"/>
                </a:cubicBezTo>
                <a:cubicBezTo>
                  <a:pt x="230534" y="1232463"/>
                  <a:pt x="234602" y="1213539"/>
                  <a:pt x="239913" y="1194949"/>
                </a:cubicBezTo>
                <a:cubicBezTo>
                  <a:pt x="243987" y="1180691"/>
                  <a:pt x="250078" y="1167052"/>
                  <a:pt x="253980" y="1152746"/>
                </a:cubicBezTo>
                <a:cubicBezTo>
                  <a:pt x="264154" y="1115440"/>
                  <a:pt x="270744" y="1077163"/>
                  <a:pt x="282116" y="1040204"/>
                </a:cubicBezTo>
                <a:cubicBezTo>
                  <a:pt x="289542" y="1016069"/>
                  <a:pt x="302266" y="993822"/>
                  <a:pt x="310251" y="969866"/>
                </a:cubicBezTo>
                <a:cubicBezTo>
                  <a:pt x="316365" y="951524"/>
                  <a:pt x="318205" y="931937"/>
                  <a:pt x="324319" y="913595"/>
                </a:cubicBezTo>
                <a:cubicBezTo>
                  <a:pt x="337222" y="874885"/>
                  <a:pt x="356647" y="840555"/>
                  <a:pt x="366522" y="801054"/>
                </a:cubicBezTo>
                <a:cubicBezTo>
                  <a:pt x="372321" y="777857"/>
                  <a:pt x="374790" y="753912"/>
                  <a:pt x="380589" y="730715"/>
                </a:cubicBezTo>
                <a:cubicBezTo>
                  <a:pt x="384185" y="716329"/>
                  <a:pt x="390583" y="702770"/>
                  <a:pt x="394657" y="688512"/>
                </a:cubicBezTo>
                <a:cubicBezTo>
                  <a:pt x="399969" y="669922"/>
                  <a:pt x="403413" y="650831"/>
                  <a:pt x="408725" y="632241"/>
                </a:cubicBezTo>
                <a:cubicBezTo>
                  <a:pt x="412799" y="617983"/>
                  <a:pt x="418719" y="604296"/>
                  <a:pt x="422793" y="590038"/>
                </a:cubicBezTo>
                <a:cubicBezTo>
                  <a:pt x="427338" y="574129"/>
                  <a:pt x="440807" y="510120"/>
                  <a:pt x="450928" y="491564"/>
                </a:cubicBezTo>
                <a:cubicBezTo>
                  <a:pt x="472111" y="452728"/>
                  <a:pt x="497516" y="416345"/>
                  <a:pt x="521266" y="379023"/>
                </a:cubicBezTo>
                <a:cubicBezTo>
                  <a:pt x="552321" y="330223"/>
                  <a:pt x="540929" y="345293"/>
                  <a:pt x="577537" y="308684"/>
                </a:cubicBezTo>
                <a:cubicBezTo>
                  <a:pt x="582226" y="289927"/>
                  <a:pt x="582959" y="269707"/>
                  <a:pt x="591605" y="252414"/>
                </a:cubicBezTo>
                <a:cubicBezTo>
                  <a:pt x="597536" y="240551"/>
                  <a:pt x="625672" y="212415"/>
                  <a:pt x="619740" y="224278"/>
                </a:cubicBezTo>
                <a:cubicBezTo>
                  <a:pt x="609254" y="245249"/>
                  <a:pt x="591605" y="261792"/>
                  <a:pt x="577537" y="280549"/>
                </a:cubicBezTo>
                <a:cubicBezTo>
                  <a:pt x="545806" y="407477"/>
                  <a:pt x="561630" y="356407"/>
                  <a:pt x="535334" y="435294"/>
                </a:cubicBezTo>
                <a:cubicBezTo>
                  <a:pt x="530645" y="496254"/>
                  <a:pt x="528849" y="557506"/>
                  <a:pt x="521266" y="618174"/>
                </a:cubicBezTo>
                <a:cubicBezTo>
                  <a:pt x="519427" y="632888"/>
                  <a:pt x="511273" y="646119"/>
                  <a:pt x="507199" y="660377"/>
                </a:cubicBezTo>
                <a:cubicBezTo>
                  <a:pt x="439786" y="896324"/>
                  <a:pt x="561986" y="496015"/>
                  <a:pt x="464996" y="786986"/>
                </a:cubicBezTo>
                <a:cubicBezTo>
                  <a:pt x="394695" y="997888"/>
                  <a:pt x="486675" y="762307"/>
                  <a:pt x="394657" y="1012069"/>
                </a:cubicBezTo>
                <a:cubicBezTo>
                  <a:pt x="359124" y="1108516"/>
                  <a:pt x="337409" y="1168280"/>
                  <a:pt x="282116" y="1251220"/>
                </a:cubicBezTo>
                <a:cubicBezTo>
                  <a:pt x="274759" y="1262256"/>
                  <a:pt x="263359" y="1269977"/>
                  <a:pt x="253980" y="1279355"/>
                </a:cubicBezTo>
                <a:cubicBezTo>
                  <a:pt x="249291" y="1302801"/>
                  <a:pt x="248309" y="1327306"/>
                  <a:pt x="239913" y="1349694"/>
                </a:cubicBezTo>
                <a:cubicBezTo>
                  <a:pt x="233976" y="1365525"/>
                  <a:pt x="214557" y="1408574"/>
                  <a:pt x="211777" y="1391897"/>
                </a:cubicBezTo>
                <a:cubicBezTo>
                  <a:pt x="191682" y="1271329"/>
                  <a:pt x="279848" y="1174752"/>
                  <a:pt x="310251" y="1068340"/>
                </a:cubicBezTo>
                <a:cubicBezTo>
                  <a:pt x="319629" y="1035515"/>
                  <a:pt x="329590" y="1002851"/>
                  <a:pt x="338386" y="969866"/>
                </a:cubicBezTo>
                <a:cubicBezTo>
                  <a:pt x="348349" y="932503"/>
                  <a:pt x="353307" y="893664"/>
                  <a:pt x="366522" y="857324"/>
                </a:cubicBezTo>
                <a:cubicBezTo>
                  <a:pt x="372300" y="841435"/>
                  <a:pt x="387096" y="830243"/>
                  <a:pt x="394657" y="815121"/>
                </a:cubicBezTo>
                <a:cubicBezTo>
                  <a:pt x="452900" y="698636"/>
                  <a:pt x="356229" y="851663"/>
                  <a:pt x="436860" y="730715"/>
                </a:cubicBezTo>
                <a:cubicBezTo>
                  <a:pt x="462251" y="578373"/>
                  <a:pt x="437289" y="701083"/>
                  <a:pt x="464996" y="604106"/>
                </a:cubicBezTo>
                <a:cubicBezTo>
                  <a:pt x="470307" y="585516"/>
                  <a:pt x="472560" y="566043"/>
                  <a:pt x="479063" y="547835"/>
                </a:cubicBezTo>
                <a:cubicBezTo>
                  <a:pt x="496049" y="500273"/>
                  <a:pt x="523085" y="456155"/>
                  <a:pt x="535334" y="407158"/>
                </a:cubicBezTo>
                <a:cubicBezTo>
                  <a:pt x="555527" y="326389"/>
                  <a:pt x="542221" y="368838"/>
                  <a:pt x="577537" y="280549"/>
                </a:cubicBezTo>
                <a:cubicBezTo>
                  <a:pt x="600109" y="145123"/>
                  <a:pt x="575132" y="243958"/>
                  <a:pt x="619740" y="139872"/>
                </a:cubicBezTo>
                <a:cubicBezTo>
                  <a:pt x="625581" y="126242"/>
                  <a:pt x="625583" y="110007"/>
                  <a:pt x="633808" y="97669"/>
                </a:cubicBezTo>
                <a:cubicBezTo>
                  <a:pt x="644844" y="81116"/>
                  <a:pt x="661943" y="69534"/>
                  <a:pt x="676011" y="55466"/>
                </a:cubicBezTo>
                <a:cubicBezTo>
                  <a:pt x="668072" y="111037"/>
                  <a:pt x="661587" y="169432"/>
                  <a:pt x="647876" y="224278"/>
                </a:cubicBezTo>
                <a:cubicBezTo>
                  <a:pt x="644280" y="238664"/>
                  <a:pt x="637882" y="252223"/>
                  <a:pt x="633808" y="266481"/>
                </a:cubicBezTo>
                <a:cubicBezTo>
                  <a:pt x="628496" y="285071"/>
                  <a:pt x="626529" y="304649"/>
                  <a:pt x="619740" y="322752"/>
                </a:cubicBezTo>
                <a:cubicBezTo>
                  <a:pt x="612377" y="342388"/>
                  <a:pt x="599866" y="359748"/>
                  <a:pt x="591605" y="379023"/>
                </a:cubicBezTo>
                <a:cubicBezTo>
                  <a:pt x="585764" y="392653"/>
                  <a:pt x="581611" y="406968"/>
                  <a:pt x="577537" y="421226"/>
                </a:cubicBezTo>
                <a:cubicBezTo>
                  <a:pt x="572225" y="439816"/>
                  <a:pt x="571085" y="459726"/>
                  <a:pt x="563469" y="477497"/>
                </a:cubicBezTo>
                <a:cubicBezTo>
                  <a:pt x="556809" y="493037"/>
                  <a:pt x="544712" y="505632"/>
                  <a:pt x="535334" y="519700"/>
                </a:cubicBezTo>
                <a:cubicBezTo>
                  <a:pt x="500922" y="691754"/>
                  <a:pt x="539640" y="513290"/>
                  <a:pt x="507199" y="632241"/>
                </a:cubicBezTo>
                <a:cubicBezTo>
                  <a:pt x="470004" y="768623"/>
                  <a:pt x="502680" y="709357"/>
                  <a:pt x="450928" y="786986"/>
                </a:cubicBezTo>
                <a:cubicBezTo>
                  <a:pt x="446239" y="805743"/>
                  <a:pt x="441054" y="824383"/>
                  <a:pt x="436860" y="843257"/>
                </a:cubicBezTo>
                <a:cubicBezTo>
                  <a:pt x="431089" y="869227"/>
                  <a:pt x="418818" y="941606"/>
                  <a:pt x="408725" y="969866"/>
                </a:cubicBezTo>
                <a:cubicBezTo>
                  <a:pt x="393563" y="1012318"/>
                  <a:pt x="354738" y="1095512"/>
                  <a:pt x="338386" y="1152746"/>
                </a:cubicBezTo>
                <a:cubicBezTo>
                  <a:pt x="333075" y="1171336"/>
                  <a:pt x="327497" y="1189946"/>
                  <a:pt x="324319" y="1209017"/>
                </a:cubicBezTo>
                <a:cubicBezTo>
                  <a:pt x="318104" y="1246308"/>
                  <a:pt x="316466" y="1284267"/>
                  <a:pt x="310251" y="1321558"/>
                </a:cubicBezTo>
                <a:cubicBezTo>
                  <a:pt x="301457" y="1374323"/>
                  <a:pt x="295494" y="1373209"/>
                  <a:pt x="282116" y="1420032"/>
                </a:cubicBezTo>
                <a:cubicBezTo>
                  <a:pt x="276805" y="1438622"/>
                  <a:pt x="277438" y="1459402"/>
                  <a:pt x="268048" y="1476303"/>
                </a:cubicBezTo>
                <a:cubicBezTo>
                  <a:pt x="253466" y="1502550"/>
                  <a:pt x="228868" y="1521954"/>
                  <a:pt x="211777" y="1546641"/>
                </a:cubicBezTo>
                <a:cubicBezTo>
                  <a:pt x="186596" y="1583013"/>
                  <a:pt x="155429" y="1617215"/>
                  <a:pt x="141439" y="1659183"/>
                </a:cubicBezTo>
                <a:cubicBezTo>
                  <a:pt x="136750" y="1673251"/>
                  <a:pt x="134003" y="1688123"/>
                  <a:pt x="127371" y="1701386"/>
                </a:cubicBezTo>
                <a:cubicBezTo>
                  <a:pt x="72830" y="1810468"/>
                  <a:pt x="120528" y="1679713"/>
                  <a:pt x="85168" y="1785792"/>
                </a:cubicBezTo>
                <a:cubicBezTo>
                  <a:pt x="80479" y="1832684"/>
                  <a:pt x="79785" y="1880150"/>
                  <a:pt x="71100" y="1926469"/>
                </a:cubicBezTo>
                <a:cubicBezTo>
                  <a:pt x="55211" y="2011212"/>
                  <a:pt x="9559" y="2044281"/>
                  <a:pt x="85168" y="1968672"/>
                </a:cubicBezTo>
                <a:cubicBezTo>
                  <a:pt x="127601" y="1756514"/>
                  <a:pt x="73567" y="2020878"/>
                  <a:pt x="113303" y="1842063"/>
                </a:cubicBezTo>
                <a:cubicBezTo>
                  <a:pt x="118490" y="1818722"/>
                  <a:pt x="120500" y="1794626"/>
                  <a:pt x="127371" y="1771724"/>
                </a:cubicBezTo>
                <a:cubicBezTo>
                  <a:pt x="134627" y="1747537"/>
                  <a:pt x="144213" y="1723972"/>
                  <a:pt x="155506" y="1701386"/>
                </a:cubicBezTo>
                <a:cubicBezTo>
                  <a:pt x="206268" y="1599863"/>
                  <a:pt x="162446" y="1726240"/>
                  <a:pt x="211777" y="1602912"/>
                </a:cubicBezTo>
                <a:cubicBezTo>
                  <a:pt x="222791" y="1575376"/>
                  <a:pt x="232720" y="1547278"/>
                  <a:pt x="239913" y="1518506"/>
                </a:cubicBezTo>
                <a:cubicBezTo>
                  <a:pt x="244602" y="1499749"/>
                  <a:pt x="247191" y="1480338"/>
                  <a:pt x="253980" y="1462235"/>
                </a:cubicBezTo>
                <a:cubicBezTo>
                  <a:pt x="261343" y="1442599"/>
                  <a:pt x="274328" y="1425435"/>
                  <a:pt x="282116" y="1405964"/>
                </a:cubicBezTo>
                <a:cubicBezTo>
                  <a:pt x="293130" y="1378428"/>
                  <a:pt x="298568" y="1348817"/>
                  <a:pt x="310251" y="1321558"/>
                </a:cubicBezTo>
                <a:cubicBezTo>
                  <a:pt x="326773" y="1283008"/>
                  <a:pt x="366522" y="1209017"/>
                  <a:pt x="366522" y="1209017"/>
                </a:cubicBezTo>
                <a:cubicBezTo>
                  <a:pt x="385464" y="1095358"/>
                  <a:pt x="371569" y="1151670"/>
                  <a:pt x="408725" y="1040204"/>
                </a:cubicBezTo>
                <a:lnTo>
                  <a:pt x="422793" y="998001"/>
                </a:lnTo>
                <a:cubicBezTo>
                  <a:pt x="427482" y="983933"/>
                  <a:pt x="428635" y="968136"/>
                  <a:pt x="436860" y="955798"/>
                </a:cubicBezTo>
                <a:lnTo>
                  <a:pt x="493131" y="871392"/>
                </a:lnTo>
                <a:cubicBezTo>
                  <a:pt x="497820" y="852635"/>
                  <a:pt x="499583" y="832892"/>
                  <a:pt x="507199" y="815121"/>
                </a:cubicBezTo>
                <a:cubicBezTo>
                  <a:pt x="513859" y="799581"/>
                  <a:pt x="526946" y="787598"/>
                  <a:pt x="535334" y="772918"/>
                </a:cubicBezTo>
                <a:cubicBezTo>
                  <a:pt x="545738" y="754710"/>
                  <a:pt x="556106" y="736283"/>
                  <a:pt x="563469" y="716647"/>
                </a:cubicBezTo>
                <a:cubicBezTo>
                  <a:pt x="570258" y="698544"/>
                  <a:pt x="572225" y="678967"/>
                  <a:pt x="577537" y="660377"/>
                </a:cubicBezTo>
                <a:cubicBezTo>
                  <a:pt x="581611" y="646119"/>
                  <a:pt x="587531" y="632432"/>
                  <a:pt x="591605" y="618174"/>
                </a:cubicBezTo>
                <a:cubicBezTo>
                  <a:pt x="596917" y="599584"/>
                  <a:pt x="600117" y="580422"/>
                  <a:pt x="605673" y="561903"/>
                </a:cubicBezTo>
                <a:cubicBezTo>
                  <a:pt x="605688" y="561853"/>
                  <a:pt x="640834" y="456420"/>
                  <a:pt x="647876" y="435294"/>
                </a:cubicBezTo>
                <a:cubicBezTo>
                  <a:pt x="695145" y="293485"/>
                  <a:pt x="623027" y="513433"/>
                  <a:pt x="676011" y="336820"/>
                </a:cubicBezTo>
                <a:cubicBezTo>
                  <a:pt x="684533" y="308414"/>
                  <a:pt x="694768" y="280549"/>
                  <a:pt x="704146" y="252414"/>
                </a:cubicBezTo>
                <a:cubicBezTo>
                  <a:pt x="708835" y="238346"/>
                  <a:pt x="721122" y="195670"/>
                  <a:pt x="718214" y="210211"/>
                </a:cubicBezTo>
                <a:cubicBezTo>
                  <a:pt x="692589" y="338333"/>
                  <a:pt x="717656" y="222852"/>
                  <a:pt x="676011" y="379023"/>
                </a:cubicBezTo>
                <a:cubicBezTo>
                  <a:pt x="643335" y="501558"/>
                  <a:pt x="655198" y="474799"/>
                  <a:pt x="619740" y="590038"/>
                </a:cubicBezTo>
                <a:cubicBezTo>
                  <a:pt x="611018" y="618384"/>
                  <a:pt x="600983" y="646309"/>
                  <a:pt x="591605" y="674444"/>
                </a:cubicBezTo>
                <a:lnTo>
                  <a:pt x="577537" y="716647"/>
                </a:lnTo>
                <a:cubicBezTo>
                  <a:pt x="564712" y="806417"/>
                  <a:pt x="558425" y="863435"/>
                  <a:pt x="535334" y="955798"/>
                </a:cubicBezTo>
                <a:cubicBezTo>
                  <a:pt x="523460" y="1003293"/>
                  <a:pt x="512207" y="1051387"/>
                  <a:pt x="493131" y="1096475"/>
                </a:cubicBezTo>
                <a:cubicBezTo>
                  <a:pt x="460447" y="1173729"/>
                  <a:pt x="407114" y="1241979"/>
                  <a:pt x="380589" y="1321558"/>
                </a:cubicBezTo>
                <a:cubicBezTo>
                  <a:pt x="362328" y="1376344"/>
                  <a:pt x="377007" y="1353276"/>
                  <a:pt x="338386" y="1391897"/>
                </a:cubicBezTo>
                <a:cubicBezTo>
                  <a:pt x="271688" y="1692043"/>
                  <a:pt x="358657" y="1372620"/>
                  <a:pt x="253980" y="1602912"/>
                </a:cubicBezTo>
                <a:cubicBezTo>
                  <a:pt x="198418" y="1725149"/>
                  <a:pt x="278395" y="1634770"/>
                  <a:pt x="211777" y="1701386"/>
                </a:cubicBezTo>
                <a:cubicBezTo>
                  <a:pt x="207088" y="1724832"/>
                  <a:pt x="202896" y="1748383"/>
                  <a:pt x="197709" y="1771724"/>
                </a:cubicBezTo>
                <a:cubicBezTo>
                  <a:pt x="193515" y="1790598"/>
                  <a:pt x="186820" y="1808924"/>
                  <a:pt x="183642" y="1827995"/>
                </a:cubicBezTo>
                <a:cubicBezTo>
                  <a:pt x="177427" y="1865287"/>
                  <a:pt x="177495" y="1903570"/>
                  <a:pt x="169574" y="1940537"/>
                </a:cubicBezTo>
                <a:cubicBezTo>
                  <a:pt x="153714" y="2014551"/>
                  <a:pt x="147844" y="2015335"/>
                  <a:pt x="113303" y="2067146"/>
                </a:cubicBezTo>
                <a:cubicBezTo>
                  <a:pt x="108614" y="2081214"/>
                  <a:pt x="105868" y="2096086"/>
                  <a:pt x="99236" y="2109349"/>
                </a:cubicBezTo>
                <a:cubicBezTo>
                  <a:pt x="91675" y="2124471"/>
                  <a:pt x="77760" y="2136012"/>
                  <a:pt x="71100" y="2151552"/>
                </a:cubicBezTo>
                <a:cubicBezTo>
                  <a:pt x="63484" y="2169323"/>
                  <a:pt x="62589" y="2189304"/>
                  <a:pt x="57033" y="2207823"/>
                </a:cubicBezTo>
                <a:cubicBezTo>
                  <a:pt x="29640" y="2299135"/>
                  <a:pt x="41876" y="2272760"/>
                  <a:pt x="762" y="2334432"/>
                </a:cubicBezTo>
                <a:cubicBezTo>
                  <a:pt x="9818" y="2207641"/>
                  <a:pt x="742" y="2175061"/>
                  <a:pt x="28897" y="2081214"/>
                </a:cubicBezTo>
                <a:cubicBezTo>
                  <a:pt x="37419" y="2052807"/>
                  <a:pt x="47655" y="2024943"/>
                  <a:pt x="57033" y="1996807"/>
                </a:cubicBezTo>
                <a:lnTo>
                  <a:pt x="71100" y="1954604"/>
                </a:lnTo>
                <a:cubicBezTo>
                  <a:pt x="75789" y="1903023"/>
                  <a:pt x="76167" y="1850866"/>
                  <a:pt x="85168" y="1799860"/>
                </a:cubicBezTo>
                <a:cubicBezTo>
                  <a:pt x="104965" y="1687674"/>
                  <a:pt x="104653" y="1746823"/>
                  <a:pt x="141439" y="1673251"/>
                </a:cubicBezTo>
                <a:cubicBezTo>
                  <a:pt x="152732" y="1650665"/>
                  <a:pt x="160944" y="1626644"/>
                  <a:pt x="169574" y="1602912"/>
                </a:cubicBezTo>
                <a:cubicBezTo>
                  <a:pt x="179709" y="1575040"/>
                  <a:pt x="188987" y="1546852"/>
                  <a:pt x="197709" y="1518506"/>
                </a:cubicBezTo>
                <a:cubicBezTo>
                  <a:pt x="234584" y="1398664"/>
                  <a:pt x="245170" y="1313673"/>
                  <a:pt x="324319" y="1194949"/>
                </a:cubicBezTo>
                <a:cubicBezTo>
                  <a:pt x="352454" y="1152746"/>
                  <a:pt x="383008" y="1112059"/>
                  <a:pt x="408725" y="1068340"/>
                </a:cubicBezTo>
                <a:cubicBezTo>
                  <a:pt x="458761" y="983278"/>
                  <a:pt x="455453" y="957905"/>
                  <a:pt x="507199" y="885460"/>
                </a:cubicBezTo>
                <a:cubicBezTo>
                  <a:pt x="514908" y="874667"/>
                  <a:pt x="525956" y="866703"/>
                  <a:pt x="535334" y="857324"/>
                </a:cubicBezTo>
                <a:cubicBezTo>
                  <a:pt x="540023" y="819810"/>
                  <a:pt x="540901" y="781620"/>
                  <a:pt x="549402" y="744783"/>
                </a:cubicBezTo>
                <a:cubicBezTo>
                  <a:pt x="561549" y="692146"/>
                  <a:pt x="578438" y="673093"/>
                  <a:pt x="605673" y="632241"/>
                </a:cubicBezTo>
                <a:cubicBezTo>
                  <a:pt x="610362" y="613484"/>
                  <a:pt x="614184" y="594490"/>
                  <a:pt x="619740" y="575971"/>
                </a:cubicBezTo>
                <a:cubicBezTo>
                  <a:pt x="628262" y="547564"/>
                  <a:pt x="642060" y="520646"/>
                  <a:pt x="647876" y="491564"/>
                </a:cubicBezTo>
                <a:cubicBezTo>
                  <a:pt x="653227" y="464806"/>
                  <a:pt x="661590" y="407864"/>
                  <a:pt x="676011" y="379023"/>
                </a:cubicBezTo>
                <a:cubicBezTo>
                  <a:pt x="683572" y="363901"/>
                  <a:pt x="696585" y="351942"/>
                  <a:pt x="704146" y="336820"/>
                </a:cubicBezTo>
                <a:cubicBezTo>
                  <a:pt x="710780" y="323552"/>
                  <a:pt x="732282" y="247361"/>
                  <a:pt x="732282" y="238346"/>
                </a:cubicBezTo>
                <a:cubicBezTo>
                  <a:pt x="732282" y="223517"/>
                  <a:pt x="722903" y="266481"/>
                  <a:pt x="718214" y="280549"/>
                </a:cubicBezTo>
                <a:cubicBezTo>
                  <a:pt x="697136" y="533476"/>
                  <a:pt x="719691" y="372377"/>
                  <a:pt x="690079" y="505632"/>
                </a:cubicBezTo>
                <a:cubicBezTo>
                  <a:pt x="688303" y="513625"/>
                  <a:pt x="668805" y="618516"/>
                  <a:pt x="661943" y="632241"/>
                </a:cubicBezTo>
                <a:cubicBezTo>
                  <a:pt x="656012" y="644104"/>
                  <a:pt x="643186" y="650998"/>
                  <a:pt x="633808" y="660377"/>
                </a:cubicBezTo>
                <a:cubicBezTo>
                  <a:pt x="624430" y="697891"/>
                  <a:pt x="613257" y="735001"/>
                  <a:pt x="605673" y="772918"/>
                </a:cubicBezTo>
                <a:cubicBezTo>
                  <a:pt x="600984" y="796364"/>
                  <a:pt x="597404" y="820060"/>
                  <a:pt x="591605" y="843257"/>
                </a:cubicBezTo>
                <a:cubicBezTo>
                  <a:pt x="588008" y="857643"/>
                  <a:pt x="582744" y="871576"/>
                  <a:pt x="577537" y="885460"/>
                </a:cubicBezTo>
                <a:cubicBezTo>
                  <a:pt x="555017" y="945513"/>
                  <a:pt x="545319" y="972770"/>
                  <a:pt x="507199" y="1026137"/>
                </a:cubicBezTo>
                <a:cubicBezTo>
                  <a:pt x="499490" y="1036930"/>
                  <a:pt x="488442" y="1044894"/>
                  <a:pt x="479063" y="1054272"/>
                </a:cubicBezTo>
                <a:cubicBezTo>
                  <a:pt x="460306" y="1101164"/>
                  <a:pt x="458506" y="1159238"/>
                  <a:pt x="422793" y="1194949"/>
                </a:cubicBezTo>
                <a:cubicBezTo>
                  <a:pt x="368781" y="1248959"/>
                  <a:pt x="419759" y="1194304"/>
                  <a:pt x="366522" y="1265287"/>
                </a:cubicBezTo>
                <a:cubicBezTo>
                  <a:pt x="348507" y="1289308"/>
                  <a:pt x="326906" y="1310643"/>
                  <a:pt x="310251" y="1335626"/>
                </a:cubicBezTo>
                <a:cubicBezTo>
                  <a:pt x="242120" y="1437824"/>
                  <a:pt x="318489" y="1355525"/>
                  <a:pt x="253980" y="1420032"/>
                </a:cubicBezTo>
                <a:cubicBezTo>
                  <a:pt x="249291" y="1448167"/>
                  <a:pt x="244250" y="1476246"/>
                  <a:pt x="239913" y="1504438"/>
                </a:cubicBezTo>
                <a:cubicBezTo>
                  <a:pt x="228441" y="1579009"/>
                  <a:pt x="230779" y="1595842"/>
                  <a:pt x="211777" y="1659183"/>
                </a:cubicBezTo>
                <a:cubicBezTo>
                  <a:pt x="184066" y="1751554"/>
                  <a:pt x="202548" y="1724684"/>
                  <a:pt x="155506" y="1771724"/>
                </a:cubicBezTo>
                <a:cubicBezTo>
                  <a:pt x="134887" y="2019169"/>
                  <a:pt x="154447" y="1861961"/>
                  <a:pt x="127371" y="2010875"/>
                </a:cubicBezTo>
                <a:cubicBezTo>
                  <a:pt x="104638" y="2135901"/>
                  <a:pt x="126262" y="2056403"/>
                  <a:pt x="85168" y="2179687"/>
                </a:cubicBezTo>
                <a:cubicBezTo>
                  <a:pt x="80479" y="2193755"/>
                  <a:pt x="79326" y="2209553"/>
                  <a:pt x="71100" y="2221891"/>
                </a:cubicBezTo>
                <a:lnTo>
                  <a:pt x="42965" y="2264094"/>
                </a:lnTo>
                <a:cubicBezTo>
                  <a:pt x="47654" y="2245337"/>
                  <a:pt x="53855" y="2226894"/>
                  <a:pt x="57033" y="2207823"/>
                </a:cubicBezTo>
                <a:cubicBezTo>
                  <a:pt x="63248" y="2170531"/>
                  <a:pt x="63179" y="2132248"/>
                  <a:pt x="71100" y="2095281"/>
                </a:cubicBezTo>
                <a:cubicBezTo>
                  <a:pt x="77314" y="2066282"/>
                  <a:pt x="89858" y="2039010"/>
                  <a:pt x="99236" y="2010875"/>
                </a:cubicBezTo>
                <a:cubicBezTo>
                  <a:pt x="103925" y="1996807"/>
                  <a:pt x="110865" y="1983299"/>
                  <a:pt x="113303" y="1968672"/>
                </a:cubicBezTo>
                <a:cubicBezTo>
                  <a:pt x="119575" y="1931042"/>
                  <a:pt x="131608" y="1853253"/>
                  <a:pt x="141439" y="1813927"/>
                </a:cubicBezTo>
                <a:cubicBezTo>
                  <a:pt x="149804" y="1780468"/>
                  <a:pt x="173308" y="1729805"/>
                  <a:pt x="183642" y="1701386"/>
                </a:cubicBezTo>
                <a:cubicBezTo>
                  <a:pt x="193777" y="1673514"/>
                  <a:pt x="203255" y="1645386"/>
                  <a:pt x="211777" y="1616980"/>
                </a:cubicBezTo>
                <a:cubicBezTo>
                  <a:pt x="266631" y="1434134"/>
                  <a:pt x="173394" y="1711981"/>
                  <a:pt x="253980" y="1490371"/>
                </a:cubicBezTo>
                <a:cubicBezTo>
                  <a:pt x="294158" y="1379881"/>
                  <a:pt x="261848" y="1436366"/>
                  <a:pt x="310251" y="1363761"/>
                </a:cubicBezTo>
                <a:cubicBezTo>
                  <a:pt x="314940" y="1335626"/>
                  <a:pt x="315811" y="1306580"/>
                  <a:pt x="324319" y="1279355"/>
                </a:cubicBezTo>
                <a:cubicBezTo>
                  <a:pt x="373327" y="1122528"/>
                  <a:pt x="364252" y="1182471"/>
                  <a:pt x="408725" y="1082407"/>
                </a:cubicBezTo>
                <a:cubicBezTo>
                  <a:pt x="437431" y="1017820"/>
                  <a:pt x="439409" y="991109"/>
                  <a:pt x="479063" y="927663"/>
                </a:cubicBezTo>
                <a:cubicBezTo>
                  <a:pt x="486093" y="916416"/>
                  <a:pt x="497820" y="908906"/>
                  <a:pt x="507199" y="899527"/>
                </a:cubicBezTo>
                <a:cubicBezTo>
                  <a:pt x="511888" y="880770"/>
                  <a:pt x="517215" y="862162"/>
                  <a:pt x="521266" y="843257"/>
                </a:cubicBezTo>
                <a:cubicBezTo>
                  <a:pt x="531286" y="796497"/>
                  <a:pt x="515588" y="736395"/>
                  <a:pt x="549402" y="702580"/>
                </a:cubicBezTo>
                <a:lnTo>
                  <a:pt x="577537" y="674444"/>
                </a:lnTo>
                <a:cubicBezTo>
                  <a:pt x="582226" y="650998"/>
                  <a:pt x="585314" y="627174"/>
                  <a:pt x="591605" y="604106"/>
                </a:cubicBezTo>
                <a:cubicBezTo>
                  <a:pt x="621223" y="495507"/>
                  <a:pt x="619740" y="552479"/>
                  <a:pt x="619740" y="505632"/>
                </a:cubicBezTo>
              </a:path>
            </a:pathLst>
          </a:custGeom>
          <a:ln w="38100">
            <a:solidFill>
              <a:srgbClr val="DD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Freeform 8"/>
          <p:cNvSpPr/>
          <p:nvPr/>
        </p:nvSpPr>
        <p:spPr>
          <a:xfrm>
            <a:off x="2982351" y="3222306"/>
            <a:ext cx="928469" cy="2569359"/>
          </a:xfrm>
          <a:custGeom>
            <a:avLst/>
            <a:gdLst>
              <a:gd name="connsiteX0" fmla="*/ 42203 w 928469"/>
              <a:gd name="connsiteY0" fmla="*/ 2404771 h 2569359"/>
              <a:gd name="connsiteX1" fmla="*/ 56271 w 928469"/>
              <a:gd name="connsiteY1" fmla="*/ 2250026 h 2569359"/>
              <a:gd name="connsiteX2" fmla="*/ 84406 w 928469"/>
              <a:gd name="connsiteY2" fmla="*/ 2193756 h 2569359"/>
              <a:gd name="connsiteX3" fmla="*/ 112541 w 928469"/>
              <a:gd name="connsiteY3" fmla="*/ 2081214 h 2569359"/>
              <a:gd name="connsiteX4" fmla="*/ 126609 w 928469"/>
              <a:gd name="connsiteY4" fmla="*/ 2024943 h 2569359"/>
              <a:gd name="connsiteX5" fmla="*/ 154744 w 928469"/>
              <a:gd name="connsiteY5" fmla="*/ 1982740 h 2569359"/>
              <a:gd name="connsiteX6" fmla="*/ 182880 w 928469"/>
              <a:gd name="connsiteY6" fmla="*/ 1884266 h 2569359"/>
              <a:gd name="connsiteX7" fmla="*/ 211015 w 928469"/>
              <a:gd name="connsiteY7" fmla="*/ 1842063 h 2569359"/>
              <a:gd name="connsiteX8" fmla="*/ 239151 w 928469"/>
              <a:gd name="connsiteY8" fmla="*/ 1743589 h 2569359"/>
              <a:gd name="connsiteX9" fmla="*/ 267286 w 928469"/>
              <a:gd name="connsiteY9" fmla="*/ 1687319 h 2569359"/>
              <a:gd name="connsiteX10" fmla="*/ 295421 w 928469"/>
              <a:gd name="connsiteY10" fmla="*/ 1588845 h 2569359"/>
              <a:gd name="connsiteX11" fmla="*/ 323557 w 928469"/>
              <a:gd name="connsiteY11" fmla="*/ 1532574 h 2569359"/>
              <a:gd name="connsiteX12" fmla="*/ 351692 w 928469"/>
              <a:gd name="connsiteY12" fmla="*/ 1434100 h 2569359"/>
              <a:gd name="connsiteX13" fmla="*/ 365760 w 928469"/>
              <a:gd name="connsiteY13" fmla="*/ 1391897 h 2569359"/>
              <a:gd name="connsiteX14" fmla="*/ 393895 w 928469"/>
              <a:gd name="connsiteY14" fmla="*/ 1349694 h 2569359"/>
              <a:gd name="connsiteX15" fmla="*/ 450166 w 928469"/>
              <a:gd name="connsiteY15" fmla="*/ 1237152 h 2569359"/>
              <a:gd name="connsiteX16" fmla="*/ 478301 w 928469"/>
              <a:gd name="connsiteY16" fmla="*/ 1124611 h 2569359"/>
              <a:gd name="connsiteX17" fmla="*/ 520504 w 928469"/>
              <a:gd name="connsiteY17" fmla="*/ 1012069 h 2569359"/>
              <a:gd name="connsiteX18" fmla="*/ 548640 w 928469"/>
              <a:gd name="connsiteY18" fmla="*/ 983934 h 2569359"/>
              <a:gd name="connsiteX19" fmla="*/ 576775 w 928469"/>
              <a:gd name="connsiteY19" fmla="*/ 899528 h 2569359"/>
              <a:gd name="connsiteX20" fmla="*/ 590843 w 928469"/>
              <a:gd name="connsiteY20" fmla="*/ 843257 h 2569359"/>
              <a:gd name="connsiteX21" fmla="*/ 618978 w 928469"/>
              <a:gd name="connsiteY21" fmla="*/ 758851 h 2569359"/>
              <a:gd name="connsiteX22" fmla="*/ 647114 w 928469"/>
              <a:gd name="connsiteY22" fmla="*/ 604106 h 2569359"/>
              <a:gd name="connsiteX23" fmla="*/ 689317 w 928469"/>
              <a:gd name="connsiteY23" fmla="*/ 547836 h 2569359"/>
              <a:gd name="connsiteX24" fmla="*/ 717452 w 928469"/>
              <a:gd name="connsiteY24" fmla="*/ 238346 h 2569359"/>
              <a:gd name="connsiteX25" fmla="*/ 745587 w 928469"/>
              <a:gd name="connsiteY25" fmla="*/ 125805 h 2569359"/>
              <a:gd name="connsiteX26" fmla="*/ 773723 w 928469"/>
              <a:gd name="connsiteY26" fmla="*/ 41399 h 2569359"/>
              <a:gd name="connsiteX27" fmla="*/ 759655 w 928469"/>
              <a:gd name="connsiteY27" fmla="*/ 238346 h 2569359"/>
              <a:gd name="connsiteX28" fmla="*/ 787791 w 928469"/>
              <a:gd name="connsiteY28" fmla="*/ 196143 h 2569359"/>
              <a:gd name="connsiteX29" fmla="*/ 815926 w 928469"/>
              <a:gd name="connsiteY29" fmla="*/ 111737 h 2569359"/>
              <a:gd name="connsiteX30" fmla="*/ 844061 w 928469"/>
              <a:gd name="connsiteY30" fmla="*/ 69534 h 2569359"/>
              <a:gd name="connsiteX31" fmla="*/ 872197 w 928469"/>
              <a:gd name="connsiteY31" fmla="*/ 13263 h 2569359"/>
              <a:gd name="connsiteX32" fmla="*/ 844061 w 928469"/>
              <a:gd name="connsiteY32" fmla="*/ 41399 h 2569359"/>
              <a:gd name="connsiteX33" fmla="*/ 773723 w 928469"/>
              <a:gd name="connsiteY33" fmla="*/ 125805 h 2569359"/>
              <a:gd name="connsiteX34" fmla="*/ 745587 w 928469"/>
              <a:gd name="connsiteY34" fmla="*/ 238346 h 2569359"/>
              <a:gd name="connsiteX35" fmla="*/ 731520 w 928469"/>
              <a:gd name="connsiteY35" fmla="*/ 294617 h 2569359"/>
              <a:gd name="connsiteX36" fmla="*/ 703384 w 928469"/>
              <a:gd name="connsiteY36" fmla="*/ 379023 h 2569359"/>
              <a:gd name="connsiteX37" fmla="*/ 689317 w 928469"/>
              <a:gd name="connsiteY37" fmla="*/ 491565 h 2569359"/>
              <a:gd name="connsiteX38" fmla="*/ 675249 w 928469"/>
              <a:gd name="connsiteY38" fmla="*/ 547836 h 2569359"/>
              <a:gd name="connsiteX39" fmla="*/ 661181 w 928469"/>
              <a:gd name="connsiteY39" fmla="*/ 772919 h 2569359"/>
              <a:gd name="connsiteX40" fmla="*/ 647114 w 928469"/>
              <a:gd name="connsiteY40" fmla="*/ 815122 h 2569359"/>
              <a:gd name="connsiteX41" fmla="*/ 604911 w 928469"/>
              <a:gd name="connsiteY41" fmla="*/ 969866 h 2569359"/>
              <a:gd name="connsiteX42" fmla="*/ 576775 w 928469"/>
              <a:gd name="connsiteY42" fmla="*/ 1012069 h 2569359"/>
              <a:gd name="connsiteX43" fmla="*/ 534572 w 928469"/>
              <a:gd name="connsiteY43" fmla="*/ 1138679 h 2569359"/>
              <a:gd name="connsiteX44" fmla="*/ 520504 w 928469"/>
              <a:gd name="connsiteY44" fmla="*/ 1180882 h 2569359"/>
              <a:gd name="connsiteX45" fmla="*/ 506437 w 928469"/>
              <a:gd name="connsiteY45" fmla="*/ 1237152 h 2569359"/>
              <a:gd name="connsiteX46" fmla="*/ 478301 w 928469"/>
              <a:gd name="connsiteY46" fmla="*/ 1265288 h 2569359"/>
              <a:gd name="connsiteX47" fmla="*/ 464234 w 928469"/>
              <a:gd name="connsiteY47" fmla="*/ 1307491 h 2569359"/>
              <a:gd name="connsiteX48" fmla="*/ 407963 w 928469"/>
              <a:gd name="connsiteY48" fmla="*/ 1391897 h 2569359"/>
              <a:gd name="connsiteX49" fmla="*/ 393895 w 928469"/>
              <a:gd name="connsiteY49" fmla="*/ 1434100 h 2569359"/>
              <a:gd name="connsiteX50" fmla="*/ 379827 w 928469"/>
              <a:gd name="connsiteY50" fmla="*/ 1490371 h 2569359"/>
              <a:gd name="connsiteX51" fmla="*/ 351692 w 928469"/>
              <a:gd name="connsiteY51" fmla="*/ 1546642 h 2569359"/>
              <a:gd name="connsiteX52" fmla="*/ 323557 w 928469"/>
              <a:gd name="connsiteY52" fmla="*/ 1631048 h 2569359"/>
              <a:gd name="connsiteX53" fmla="*/ 309489 w 928469"/>
              <a:gd name="connsiteY53" fmla="*/ 1687319 h 2569359"/>
              <a:gd name="connsiteX54" fmla="*/ 281354 w 928469"/>
              <a:gd name="connsiteY54" fmla="*/ 1743589 h 2569359"/>
              <a:gd name="connsiteX55" fmla="*/ 267286 w 928469"/>
              <a:gd name="connsiteY55" fmla="*/ 1799860 h 2569359"/>
              <a:gd name="connsiteX56" fmla="*/ 211015 w 928469"/>
              <a:gd name="connsiteY56" fmla="*/ 1898334 h 2569359"/>
              <a:gd name="connsiteX57" fmla="*/ 182880 w 928469"/>
              <a:gd name="connsiteY57" fmla="*/ 2010876 h 2569359"/>
              <a:gd name="connsiteX58" fmla="*/ 154744 w 928469"/>
              <a:gd name="connsiteY58" fmla="*/ 2039011 h 2569359"/>
              <a:gd name="connsiteX59" fmla="*/ 98474 w 928469"/>
              <a:gd name="connsiteY59" fmla="*/ 2179688 h 2569359"/>
              <a:gd name="connsiteX60" fmla="*/ 84406 w 928469"/>
              <a:gd name="connsiteY60" fmla="*/ 2221891 h 2569359"/>
              <a:gd name="connsiteX61" fmla="*/ 56271 w 928469"/>
              <a:gd name="connsiteY61" fmla="*/ 2264094 h 2569359"/>
              <a:gd name="connsiteX62" fmla="*/ 42203 w 928469"/>
              <a:gd name="connsiteY62" fmla="*/ 2320365 h 2569359"/>
              <a:gd name="connsiteX63" fmla="*/ 28135 w 928469"/>
              <a:gd name="connsiteY63" fmla="*/ 2362568 h 2569359"/>
              <a:gd name="connsiteX64" fmla="*/ 14067 w 928469"/>
              <a:gd name="connsiteY64" fmla="*/ 2475109 h 2569359"/>
              <a:gd name="connsiteX65" fmla="*/ 0 w 928469"/>
              <a:gd name="connsiteY65" fmla="*/ 2545448 h 2569359"/>
              <a:gd name="connsiteX66" fmla="*/ 14067 w 928469"/>
              <a:gd name="connsiteY66" fmla="*/ 2432906 h 2569359"/>
              <a:gd name="connsiteX67" fmla="*/ 42203 w 928469"/>
              <a:gd name="connsiteY67" fmla="*/ 2320365 h 2569359"/>
              <a:gd name="connsiteX68" fmla="*/ 84406 w 928469"/>
              <a:gd name="connsiteY68" fmla="*/ 2235959 h 2569359"/>
              <a:gd name="connsiteX69" fmla="*/ 98474 w 928469"/>
              <a:gd name="connsiteY69" fmla="*/ 2179688 h 2569359"/>
              <a:gd name="connsiteX70" fmla="*/ 112541 w 928469"/>
              <a:gd name="connsiteY70" fmla="*/ 2109349 h 2569359"/>
              <a:gd name="connsiteX71" fmla="*/ 140677 w 928469"/>
              <a:gd name="connsiteY71" fmla="*/ 2024943 h 2569359"/>
              <a:gd name="connsiteX72" fmla="*/ 168812 w 928469"/>
              <a:gd name="connsiteY72" fmla="*/ 1940537 h 2569359"/>
              <a:gd name="connsiteX73" fmla="*/ 196947 w 928469"/>
              <a:gd name="connsiteY73" fmla="*/ 1870199 h 2569359"/>
              <a:gd name="connsiteX74" fmla="*/ 225083 w 928469"/>
              <a:gd name="connsiteY74" fmla="*/ 1827996 h 2569359"/>
              <a:gd name="connsiteX75" fmla="*/ 267286 w 928469"/>
              <a:gd name="connsiteY75" fmla="*/ 1673251 h 2569359"/>
              <a:gd name="connsiteX76" fmla="*/ 281354 w 928469"/>
              <a:gd name="connsiteY76" fmla="*/ 1631048 h 2569359"/>
              <a:gd name="connsiteX77" fmla="*/ 351692 w 928469"/>
              <a:gd name="connsiteY77" fmla="*/ 1518506 h 2569359"/>
              <a:gd name="connsiteX78" fmla="*/ 407963 w 928469"/>
              <a:gd name="connsiteY78" fmla="*/ 1405965 h 2569359"/>
              <a:gd name="connsiteX79" fmla="*/ 436098 w 928469"/>
              <a:gd name="connsiteY79" fmla="*/ 1349694 h 2569359"/>
              <a:gd name="connsiteX80" fmla="*/ 464234 w 928469"/>
              <a:gd name="connsiteY80" fmla="*/ 1265288 h 2569359"/>
              <a:gd name="connsiteX81" fmla="*/ 492369 w 928469"/>
              <a:gd name="connsiteY81" fmla="*/ 1237152 h 2569359"/>
              <a:gd name="connsiteX82" fmla="*/ 506437 w 928469"/>
              <a:gd name="connsiteY82" fmla="*/ 1194949 h 2569359"/>
              <a:gd name="connsiteX83" fmla="*/ 534572 w 928469"/>
              <a:gd name="connsiteY83" fmla="*/ 1152746 h 2569359"/>
              <a:gd name="connsiteX84" fmla="*/ 590843 w 928469"/>
              <a:gd name="connsiteY84" fmla="*/ 1040205 h 2569359"/>
              <a:gd name="connsiteX85" fmla="*/ 647114 w 928469"/>
              <a:gd name="connsiteY85" fmla="*/ 927663 h 2569359"/>
              <a:gd name="connsiteX86" fmla="*/ 661181 w 928469"/>
              <a:gd name="connsiteY86" fmla="*/ 857325 h 2569359"/>
              <a:gd name="connsiteX87" fmla="*/ 689317 w 928469"/>
              <a:gd name="connsiteY87" fmla="*/ 801054 h 2569359"/>
              <a:gd name="connsiteX88" fmla="*/ 731520 w 928469"/>
              <a:gd name="connsiteY88" fmla="*/ 604106 h 2569359"/>
              <a:gd name="connsiteX89" fmla="*/ 759655 w 928469"/>
              <a:gd name="connsiteY89" fmla="*/ 547836 h 2569359"/>
              <a:gd name="connsiteX90" fmla="*/ 787791 w 928469"/>
              <a:gd name="connsiteY90" fmla="*/ 421226 h 2569359"/>
              <a:gd name="connsiteX91" fmla="*/ 844061 w 928469"/>
              <a:gd name="connsiteY91" fmla="*/ 224279 h 2569359"/>
              <a:gd name="connsiteX92" fmla="*/ 858129 w 928469"/>
              <a:gd name="connsiteY92" fmla="*/ 182076 h 2569359"/>
              <a:gd name="connsiteX93" fmla="*/ 829994 w 928469"/>
              <a:gd name="connsiteY93" fmla="*/ 336820 h 2569359"/>
              <a:gd name="connsiteX94" fmla="*/ 801858 w 928469"/>
              <a:gd name="connsiteY94" fmla="*/ 364956 h 2569359"/>
              <a:gd name="connsiteX95" fmla="*/ 787791 w 928469"/>
              <a:gd name="connsiteY95" fmla="*/ 463429 h 2569359"/>
              <a:gd name="connsiteX96" fmla="*/ 759655 w 928469"/>
              <a:gd name="connsiteY96" fmla="*/ 519700 h 2569359"/>
              <a:gd name="connsiteX97" fmla="*/ 745587 w 928469"/>
              <a:gd name="connsiteY97" fmla="*/ 575971 h 2569359"/>
              <a:gd name="connsiteX98" fmla="*/ 731520 w 928469"/>
              <a:gd name="connsiteY98" fmla="*/ 618174 h 2569359"/>
              <a:gd name="connsiteX99" fmla="*/ 703384 w 928469"/>
              <a:gd name="connsiteY99" fmla="*/ 730716 h 2569359"/>
              <a:gd name="connsiteX100" fmla="*/ 689317 w 928469"/>
              <a:gd name="connsiteY100" fmla="*/ 772919 h 2569359"/>
              <a:gd name="connsiteX101" fmla="*/ 675249 w 928469"/>
              <a:gd name="connsiteY101" fmla="*/ 829189 h 2569359"/>
              <a:gd name="connsiteX102" fmla="*/ 647114 w 928469"/>
              <a:gd name="connsiteY102" fmla="*/ 871392 h 2569359"/>
              <a:gd name="connsiteX103" fmla="*/ 604911 w 928469"/>
              <a:gd name="connsiteY103" fmla="*/ 1054272 h 2569359"/>
              <a:gd name="connsiteX104" fmla="*/ 576775 w 928469"/>
              <a:gd name="connsiteY104" fmla="*/ 1082408 h 2569359"/>
              <a:gd name="connsiteX105" fmla="*/ 562707 w 928469"/>
              <a:gd name="connsiteY105" fmla="*/ 1138679 h 2569359"/>
              <a:gd name="connsiteX106" fmla="*/ 534572 w 928469"/>
              <a:gd name="connsiteY106" fmla="*/ 1180882 h 2569359"/>
              <a:gd name="connsiteX107" fmla="*/ 520504 w 928469"/>
              <a:gd name="connsiteY107" fmla="*/ 1223085 h 2569359"/>
              <a:gd name="connsiteX108" fmla="*/ 478301 w 928469"/>
              <a:gd name="connsiteY108" fmla="*/ 1307491 h 2569359"/>
              <a:gd name="connsiteX109" fmla="*/ 436098 w 928469"/>
              <a:gd name="connsiteY109" fmla="*/ 1490371 h 2569359"/>
              <a:gd name="connsiteX110" fmla="*/ 379827 w 928469"/>
              <a:gd name="connsiteY110" fmla="*/ 1687319 h 2569359"/>
              <a:gd name="connsiteX111" fmla="*/ 337624 w 928469"/>
              <a:gd name="connsiteY111" fmla="*/ 1785792 h 2569359"/>
              <a:gd name="connsiteX112" fmla="*/ 295421 w 928469"/>
              <a:gd name="connsiteY112" fmla="*/ 1912402 h 2569359"/>
              <a:gd name="connsiteX113" fmla="*/ 281354 w 928469"/>
              <a:gd name="connsiteY113" fmla="*/ 1954605 h 2569359"/>
              <a:gd name="connsiteX114" fmla="*/ 253218 w 928469"/>
              <a:gd name="connsiteY114" fmla="*/ 1996808 h 2569359"/>
              <a:gd name="connsiteX115" fmla="*/ 225083 w 928469"/>
              <a:gd name="connsiteY115" fmla="*/ 2081214 h 2569359"/>
              <a:gd name="connsiteX116" fmla="*/ 196947 w 928469"/>
              <a:gd name="connsiteY116" fmla="*/ 2179688 h 2569359"/>
              <a:gd name="connsiteX117" fmla="*/ 154744 w 928469"/>
              <a:gd name="connsiteY117" fmla="*/ 2278162 h 2569359"/>
              <a:gd name="connsiteX118" fmla="*/ 140677 w 928469"/>
              <a:gd name="connsiteY118" fmla="*/ 2362568 h 2569359"/>
              <a:gd name="connsiteX119" fmla="*/ 112541 w 928469"/>
              <a:gd name="connsiteY119" fmla="*/ 2404771 h 2569359"/>
              <a:gd name="connsiteX120" fmla="*/ 98474 w 928469"/>
              <a:gd name="connsiteY120" fmla="*/ 2362568 h 2569359"/>
              <a:gd name="connsiteX121" fmla="*/ 112541 w 928469"/>
              <a:gd name="connsiteY121" fmla="*/ 2320365 h 2569359"/>
              <a:gd name="connsiteX122" fmla="*/ 140677 w 928469"/>
              <a:gd name="connsiteY122" fmla="*/ 2250026 h 2569359"/>
              <a:gd name="connsiteX123" fmla="*/ 154744 w 928469"/>
              <a:gd name="connsiteY123" fmla="*/ 2179688 h 2569359"/>
              <a:gd name="connsiteX124" fmla="*/ 168812 w 928469"/>
              <a:gd name="connsiteY124" fmla="*/ 2123417 h 2569359"/>
              <a:gd name="connsiteX125" fmla="*/ 225083 w 928469"/>
              <a:gd name="connsiteY125" fmla="*/ 1954605 h 2569359"/>
              <a:gd name="connsiteX126" fmla="*/ 253218 w 928469"/>
              <a:gd name="connsiteY126" fmla="*/ 1884266 h 2569359"/>
              <a:gd name="connsiteX127" fmla="*/ 281354 w 928469"/>
              <a:gd name="connsiteY127" fmla="*/ 1771725 h 2569359"/>
              <a:gd name="connsiteX128" fmla="*/ 295421 w 928469"/>
              <a:gd name="connsiteY128" fmla="*/ 1701386 h 2569359"/>
              <a:gd name="connsiteX129" fmla="*/ 407963 w 928469"/>
              <a:gd name="connsiteY129" fmla="*/ 1588845 h 2569359"/>
              <a:gd name="connsiteX130" fmla="*/ 506437 w 928469"/>
              <a:gd name="connsiteY130" fmla="*/ 1462236 h 2569359"/>
              <a:gd name="connsiteX131" fmla="*/ 520504 w 928469"/>
              <a:gd name="connsiteY131" fmla="*/ 1420032 h 2569359"/>
              <a:gd name="connsiteX132" fmla="*/ 548640 w 928469"/>
              <a:gd name="connsiteY132" fmla="*/ 1391897 h 2569359"/>
              <a:gd name="connsiteX133" fmla="*/ 576775 w 928469"/>
              <a:gd name="connsiteY133" fmla="*/ 1307491 h 2569359"/>
              <a:gd name="connsiteX134" fmla="*/ 604911 w 928469"/>
              <a:gd name="connsiteY134" fmla="*/ 1251220 h 2569359"/>
              <a:gd name="connsiteX135" fmla="*/ 618978 w 928469"/>
              <a:gd name="connsiteY135" fmla="*/ 1194949 h 2569359"/>
              <a:gd name="connsiteX136" fmla="*/ 647114 w 928469"/>
              <a:gd name="connsiteY136" fmla="*/ 1152746 h 2569359"/>
              <a:gd name="connsiteX137" fmla="*/ 689317 w 928469"/>
              <a:gd name="connsiteY137" fmla="*/ 1012069 h 2569359"/>
              <a:gd name="connsiteX138" fmla="*/ 717452 w 928469"/>
              <a:gd name="connsiteY138" fmla="*/ 871392 h 2569359"/>
              <a:gd name="connsiteX139" fmla="*/ 731520 w 928469"/>
              <a:gd name="connsiteY139" fmla="*/ 801054 h 2569359"/>
              <a:gd name="connsiteX140" fmla="*/ 759655 w 928469"/>
              <a:gd name="connsiteY140" fmla="*/ 758851 h 2569359"/>
              <a:gd name="connsiteX141" fmla="*/ 787791 w 928469"/>
              <a:gd name="connsiteY141" fmla="*/ 702580 h 2569359"/>
              <a:gd name="connsiteX142" fmla="*/ 801858 w 928469"/>
              <a:gd name="connsiteY142" fmla="*/ 646309 h 2569359"/>
              <a:gd name="connsiteX143" fmla="*/ 815926 w 928469"/>
              <a:gd name="connsiteY143" fmla="*/ 561903 h 2569359"/>
              <a:gd name="connsiteX144" fmla="*/ 844061 w 928469"/>
              <a:gd name="connsiteY144" fmla="*/ 477497 h 2569359"/>
              <a:gd name="connsiteX145" fmla="*/ 886264 w 928469"/>
              <a:gd name="connsiteY145" fmla="*/ 280549 h 2569359"/>
              <a:gd name="connsiteX146" fmla="*/ 900332 w 928469"/>
              <a:gd name="connsiteY146" fmla="*/ 238346 h 2569359"/>
              <a:gd name="connsiteX147" fmla="*/ 858129 w 928469"/>
              <a:gd name="connsiteY147" fmla="*/ 393091 h 2569359"/>
              <a:gd name="connsiteX148" fmla="*/ 844061 w 928469"/>
              <a:gd name="connsiteY148" fmla="*/ 435294 h 2569359"/>
              <a:gd name="connsiteX149" fmla="*/ 815926 w 928469"/>
              <a:gd name="connsiteY149" fmla="*/ 590039 h 2569359"/>
              <a:gd name="connsiteX150" fmla="*/ 801858 w 928469"/>
              <a:gd name="connsiteY150" fmla="*/ 660377 h 2569359"/>
              <a:gd name="connsiteX151" fmla="*/ 787791 w 928469"/>
              <a:gd name="connsiteY151" fmla="*/ 702580 h 2569359"/>
              <a:gd name="connsiteX152" fmla="*/ 773723 w 928469"/>
              <a:gd name="connsiteY152" fmla="*/ 758851 h 2569359"/>
              <a:gd name="connsiteX153" fmla="*/ 745587 w 928469"/>
              <a:gd name="connsiteY153" fmla="*/ 815122 h 2569359"/>
              <a:gd name="connsiteX154" fmla="*/ 731520 w 928469"/>
              <a:gd name="connsiteY154" fmla="*/ 871392 h 2569359"/>
              <a:gd name="connsiteX155" fmla="*/ 717452 w 928469"/>
              <a:gd name="connsiteY155" fmla="*/ 941731 h 2569359"/>
              <a:gd name="connsiteX156" fmla="*/ 703384 w 928469"/>
              <a:gd name="connsiteY156" fmla="*/ 983934 h 2569359"/>
              <a:gd name="connsiteX157" fmla="*/ 661181 w 928469"/>
              <a:gd name="connsiteY157" fmla="*/ 1166814 h 2569359"/>
              <a:gd name="connsiteX158" fmla="*/ 633046 w 928469"/>
              <a:gd name="connsiteY158" fmla="*/ 1209017 h 2569359"/>
              <a:gd name="connsiteX159" fmla="*/ 590843 w 928469"/>
              <a:gd name="connsiteY159" fmla="*/ 1279356 h 2569359"/>
              <a:gd name="connsiteX160" fmla="*/ 562707 w 928469"/>
              <a:gd name="connsiteY160" fmla="*/ 1363762 h 2569359"/>
              <a:gd name="connsiteX161" fmla="*/ 548640 w 928469"/>
              <a:gd name="connsiteY161" fmla="*/ 1434100 h 2569359"/>
              <a:gd name="connsiteX162" fmla="*/ 520504 w 928469"/>
              <a:gd name="connsiteY162" fmla="*/ 1476303 h 2569359"/>
              <a:gd name="connsiteX163" fmla="*/ 506437 w 928469"/>
              <a:gd name="connsiteY163" fmla="*/ 1532574 h 2569359"/>
              <a:gd name="connsiteX164" fmla="*/ 478301 w 928469"/>
              <a:gd name="connsiteY164" fmla="*/ 1574777 h 2569359"/>
              <a:gd name="connsiteX165" fmla="*/ 464234 w 928469"/>
              <a:gd name="connsiteY165" fmla="*/ 1659183 h 2569359"/>
              <a:gd name="connsiteX166" fmla="*/ 450166 w 928469"/>
              <a:gd name="connsiteY166" fmla="*/ 1715454 h 2569359"/>
              <a:gd name="connsiteX167" fmla="*/ 436098 w 928469"/>
              <a:gd name="connsiteY167" fmla="*/ 1799860 h 2569359"/>
              <a:gd name="connsiteX168" fmla="*/ 407963 w 928469"/>
              <a:gd name="connsiteY168" fmla="*/ 1912402 h 2569359"/>
              <a:gd name="connsiteX169" fmla="*/ 379827 w 928469"/>
              <a:gd name="connsiteY169" fmla="*/ 1968672 h 2569359"/>
              <a:gd name="connsiteX170" fmla="*/ 365760 w 928469"/>
              <a:gd name="connsiteY170" fmla="*/ 2024943 h 2569359"/>
              <a:gd name="connsiteX171" fmla="*/ 337624 w 928469"/>
              <a:gd name="connsiteY171" fmla="*/ 2053079 h 2569359"/>
              <a:gd name="connsiteX172" fmla="*/ 309489 w 928469"/>
              <a:gd name="connsiteY172" fmla="*/ 2109349 h 2569359"/>
              <a:gd name="connsiteX173" fmla="*/ 281354 w 928469"/>
              <a:gd name="connsiteY173" fmla="*/ 2193756 h 2569359"/>
              <a:gd name="connsiteX174" fmla="*/ 253218 w 928469"/>
              <a:gd name="connsiteY174" fmla="*/ 2250026 h 2569359"/>
              <a:gd name="connsiteX175" fmla="*/ 239151 w 928469"/>
              <a:gd name="connsiteY175" fmla="*/ 2292229 h 2569359"/>
              <a:gd name="connsiteX176" fmla="*/ 211015 w 928469"/>
              <a:gd name="connsiteY176" fmla="*/ 2362568 h 2569359"/>
              <a:gd name="connsiteX177" fmla="*/ 196947 w 928469"/>
              <a:gd name="connsiteY177" fmla="*/ 2404771 h 2569359"/>
              <a:gd name="connsiteX178" fmla="*/ 225083 w 928469"/>
              <a:gd name="connsiteY178" fmla="*/ 2235959 h 2569359"/>
              <a:gd name="connsiteX179" fmla="*/ 253218 w 928469"/>
              <a:gd name="connsiteY179" fmla="*/ 2137485 h 2569359"/>
              <a:gd name="connsiteX180" fmla="*/ 267286 w 928469"/>
              <a:gd name="connsiteY180" fmla="*/ 2067146 h 2569359"/>
              <a:gd name="connsiteX181" fmla="*/ 309489 w 928469"/>
              <a:gd name="connsiteY181" fmla="*/ 1968672 h 2569359"/>
              <a:gd name="connsiteX182" fmla="*/ 323557 w 928469"/>
              <a:gd name="connsiteY182" fmla="*/ 1884266 h 2569359"/>
              <a:gd name="connsiteX183" fmla="*/ 379827 w 928469"/>
              <a:gd name="connsiteY183" fmla="*/ 1743589 h 2569359"/>
              <a:gd name="connsiteX184" fmla="*/ 393895 w 928469"/>
              <a:gd name="connsiteY184" fmla="*/ 1687319 h 2569359"/>
              <a:gd name="connsiteX185" fmla="*/ 450166 w 928469"/>
              <a:gd name="connsiteY185" fmla="*/ 1546642 h 2569359"/>
              <a:gd name="connsiteX186" fmla="*/ 506437 w 928469"/>
              <a:gd name="connsiteY186" fmla="*/ 1476303 h 2569359"/>
              <a:gd name="connsiteX187" fmla="*/ 520504 w 928469"/>
              <a:gd name="connsiteY187" fmla="*/ 1434100 h 2569359"/>
              <a:gd name="connsiteX188" fmla="*/ 576775 w 928469"/>
              <a:gd name="connsiteY188" fmla="*/ 1377829 h 2569359"/>
              <a:gd name="connsiteX189" fmla="*/ 590843 w 928469"/>
              <a:gd name="connsiteY189" fmla="*/ 1335626 h 2569359"/>
              <a:gd name="connsiteX190" fmla="*/ 618978 w 928469"/>
              <a:gd name="connsiteY190" fmla="*/ 1293423 h 2569359"/>
              <a:gd name="connsiteX191" fmla="*/ 633046 w 928469"/>
              <a:gd name="connsiteY191" fmla="*/ 1237152 h 2569359"/>
              <a:gd name="connsiteX192" fmla="*/ 689317 w 928469"/>
              <a:gd name="connsiteY192" fmla="*/ 1110543 h 2569359"/>
              <a:gd name="connsiteX193" fmla="*/ 717452 w 928469"/>
              <a:gd name="connsiteY193" fmla="*/ 1026137 h 2569359"/>
              <a:gd name="connsiteX194" fmla="*/ 773723 w 928469"/>
              <a:gd name="connsiteY194" fmla="*/ 885460 h 2569359"/>
              <a:gd name="connsiteX195" fmla="*/ 787791 w 928469"/>
              <a:gd name="connsiteY195" fmla="*/ 843257 h 2569359"/>
              <a:gd name="connsiteX196" fmla="*/ 829994 w 928469"/>
              <a:gd name="connsiteY196" fmla="*/ 688512 h 2569359"/>
              <a:gd name="connsiteX197" fmla="*/ 886264 w 928469"/>
              <a:gd name="connsiteY197" fmla="*/ 533768 h 2569359"/>
              <a:gd name="connsiteX198" fmla="*/ 900332 w 928469"/>
              <a:gd name="connsiteY198" fmla="*/ 491565 h 2569359"/>
              <a:gd name="connsiteX199" fmla="*/ 886264 w 928469"/>
              <a:gd name="connsiteY199" fmla="*/ 702580 h 2569359"/>
              <a:gd name="connsiteX200" fmla="*/ 872197 w 928469"/>
              <a:gd name="connsiteY200" fmla="*/ 829189 h 2569359"/>
              <a:gd name="connsiteX201" fmla="*/ 858129 w 928469"/>
              <a:gd name="connsiteY201" fmla="*/ 871392 h 2569359"/>
              <a:gd name="connsiteX202" fmla="*/ 844061 w 928469"/>
              <a:gd name="connsiteY202" fmla="*/ 927663 h 2569359"/>
              <a:gd name="connsiteX203" fmla="*/ 787791 w 928469"/>
              <a:gd name="connsiteY203" fmla="*/ 1110543 h 2569359"/>
              <a:gd name="connsiteX204" fmla="*/ 745587 w 928469"/>
              <a:gd name="connsiteY204" fmla="*/ 1251220 h 2569359"/>
              <a:gd name="connsiteX205" fmla="*/ 703384 w 928469"/>
              <a:gd name="connsiteY205" fmla="*/ 1307491 h 2569359"/>
              <a:gd name="connsiteX206" fmla="*/ 689317 w 928469"/>
              <a:gd name="connsiteY206" fmla="*/ 1363762 h 2569359"/>
              <a:gd name="connsiteX207" fmla="*/ 661181 w 928469"/>
              <a:gd name="connsiteY207" fmla="*/ 1405965 h 2569359"/>
              <a:gd name="connsiteX208" fmla="*/ 576775 w 928469"/>
              <a:gd name="connsiteY208" fmla="*/ 1574777 h 2569359"/>
              <a:gd name="connsiteX209" fmla="*/ 576775 w 928469"/>
              <a:gd name="connsiteY209" fmla="*/ 1574777 h 2569359"/>
              <a:gd name="connsiteX210" fmla="*/ 534572 w 928469"/>
              <a:gd name="connsiteY210" fmla="*/ 1701386 h 2569359"/>
              <a:gd name="connsiteX211" fmla="*/ 407963 w 928469"/>
              <a:gd name="connsiteY211" fmla="*/ 1954605 h 2569359"/>
              <a:gd name="connsiteX212" fmla="*/ 365760 w 928469"/>
              <a:gd name="connsiteY212" fmla="*/ 2081214 h 2569359"/>
              <a:gd name="connsiteX213" fmla="*/ 393895 w 928469"/>
              <a:gd name="connsiteY213" fmla="*/ 1996808 h 2569359"/>
              <a:gd name="connsiteX214" fmla="*/ 422031 w 928469"/>
              <a:gd name="connsiteY214" fmla="*/ 1912402 h 2569359"/>
              <a:gd name="connsiteX215" fmla="*/ 450166 w 928469"/>
              <a:gd name="connsiteY215" fmla="*/ 1827996 h 2569359"/>
              <a:gd name="connsiteX216" fmla="*/ 478301 w 928469"/>
              <a:gd name="connsiteY216" fmla="*/ 1771725 h 2569359"/>
              <a:gd name="connsiteX217" fmla="*/ 506437 w 928469"/>
              <a:gd name="connsiteY217" fmla="*/ 1687319 h 2569359"/>
              <a:gd name="connsiteX218" fmla="*/ 520504 w 928469"/>
              <a:gd name="connsiteY218" fmla="*/ 1645116 h 2569359"/>
              <a:gd name="connsiteX219" fmla="*/ 548640 w 928469"/>
              <a:gd name="connsiteY219" fmla="*/ 1602912 h 2569359"/>
              <a:gd name="connsiteX220" fmla="*/ 618978 w 928469"/>
              <a:gd name="connsiteY220" fmla="*/ 1405965 h 2569359"/>
              <a:gd name="connsiteX221" fmla="*/ 647114 w 928469"/>
              <a:gd name="connsiteY221" fmla="*/ 1349694 h 2569359"/>
              <a:gd name="connsiteX222" fmla="*/ 689317 w 928469"/>
              <a:gd name="connsiteY222" fmla="*/ 1237152 h 2569359"/>
              <a:gd name="connsiteX223" fmla="*/ 703384 w 928469"/>
              <a:gd name="connsiteY223" fmla="*/ 1180882 h 2569359"/>
              <a:gd name="connsiteX224" fmla="*/ 759655 w 928469"/>
              <a:gd name="connsiteY224" fmla="*/ 1082408 h 2569359"/>
              <a:gd name="connsiteX225" fmla="*/ 787791 w 928469"/>
              <a:gd name="connsiteY225" fmla="*/ 998002 h 2569359"/>
              <a:gd name="connsiteX226" fmla="*/ 801858 w 928469"/>
              <a:gd name="connsiteY226" fmla="*/ 955799 h 2569359"/>
              <a:gd name="connsiteX227" fmla="*/ 815926 w 928469"/>
              <a:gd name="connsiteY227" fmla="*/ 913596 h 2569359"/>
              <a:gd name="connsiteX228" fmla="*/ 872197 w 928469"/>
              <a:gd name="connsiteY228" fmla="*/ 772919 h 2569359"/>
              <a:gd name="connsiteX229" fmla="*/ 844061 w 928469"/>
              <a:gd name="connsiteY229" fmla="*/ 927663 h 2569359"/>
              <a:gd name="connsiteX230" fmla="*/ 829994 w 928469"/>
              <a:gd name="connsiteY230" fmla="*/ 1012069 h 2569359"/>
              <a:gd name="connsiteX231" fmla="*/ 801858 w 928469"/>
              <a:gd name="connsiteY231" fmla="*/ 1082408 h 2569359"/>
              <a:gd name="connsiteX232" fmla="*/ 787791 w 928469"/>
              <a:gd name="connsiteY232" fmla="*/ 1124611 h 2569359"/>
              <a:gd name="connsiteX233" fmla="*/ 745587 w 928469"/>
              <a:gd name="connsiteY233" fmla="*/ 1251220 h 2569359"/>
              <a:gd name="connsiteX234" fmla="*/ 717452 w 928469"/>
              <a:gd name="connsiteY234" fmla="*/ 1293423 h 2569359"/>
              <a:gd name="connsiteX235" fmla="*/ 675249 w 928469"/>
              <a:gd name="connsiteY235" fmla="*/ 1434100 h 2569359"/>
              <a:gd name="connsiteX236" fmla="*/ 618978 w 928469"/>
              <a:gd name="connsiteY236" fmla="*/ 1532574 h 2569359"/>
              <a:gd name="connsiteX237" fmla="*/ 604911 w 928469"/>
              <a:gd name="connsiteY237" fmla="*/ 1645116 h 2569359"/>
              <a:gd name="connsiteX238" fmla="*/ 576775 w 928469"/>
              <a:gd name="connsiteY238" fmla="*/ 1715454 h 2569359"/>
              <a:gd name="connsiteX239" fmla="*/ 534572 w 928469"/>
              <a:gd name="connsiteY239" fmla="*/ 1799860 h 2569359"/>
              <a:gd name="connsiteX240" fmla="*/ 492369 w 928469"/>
              <a:gd name="connsiteY240" fmla="*/ 1954605 h 2569359"/>
              <a:gd name="connsiteX241" fmla="*/ 506437 w 928469"/>
              <a:gd name="connsiteY241" fmla="*/ 1856131 h 2569359"/>
              <a:gd name="connsiteX242" fmla="*/ 520504 w 928469"/>
              <a:gd name="connsiteY242" fmla="*/ 1813928 h 2569359"/>
              <a:gd name="connsiteX243" fmla="*/ 534572 w 928469"/>
              <a:gd name="connsiteY243" fmla="*/ 1743589 h 2569359"/>
              <a:gd name="connsiteX244" fmla="*/ 562707 w 928469"/>
              <a:gd name="connsiteY244" fmla="*/ 1701386 h 2569359"/>
              <a:gd name="connsiteX245" fmla="*/ 604911 w 928469"/>
              <a:gd name="connsiteY245" fmla="*/ 1631048 h 2569359"/>
              <a:gd name="connsiteX246" fmla="*/ 633046 w 928469"/>
              <a:gd name="connsiteY246" fmla="*/ 1532574 h 2569359"/>
              <a:gd name="connsiteX247" fmla="*/ 689317 w 928469"/>
              <a:gd name="connsiteY247" fmla="*/ 1434100 h 2569359"/>
              <a:gd name="connsiteX248" fmla="*/ 717452 w 928469"/>
              <a:gd name="connsiteY248" fmla="*/ 1349694 h 2569359"/>
              <a:gd name="connsiteX249" fmla="*/ 745587 w 928469"/>
              <a:gd name="connsiteY249" fmla="*/ 1251220 h 2569359"/>
              <a:gd name="connsiteX250" fmla="*/ 801858 w 928469"/>
              <a:gd name="connsiteY250" fmla="*/ 1166814 h 2569359"/>
              <a:gd name="connsiteX251" fmla="*/ 844061 w 928469"/>
              <a:gd name="connsiteY251" fmla="*/ 1040205 h 2569359"/>
              <a:gd name="connsiteX252" fmla="*/ 858129 w 928469"/>
              <a:gd name="connsiteY252" fmla="*/ 998002 h 2569359"/>
              <a:gd name="connsiteX253" fmla="*/ 844061 w 928469"/>
              <a:gd name="connsiteY253" fmla="*/ 1124611 h 2569359"/>
              <a:gd name="connsiteX254" fmla="*/ 829994 w 928469"/>
              <a:gd name="connsiteY254" fmla="*/ 1166814 h 2569359"/>
              <a:gd name="connsiteX255" fmla="*/ 815926 w 928469"/>
              <a:gd name="connsiteY255" fmla="*/ 1223085 h 2569359"/>
              <a:gd name="connsiteX256" fmla="*/ 801858 w 928469"/>
              <a:gd name="connsiteY256" fmla="*/ 1265288 h 2569359"/>
              <a:gd name="connsiteX257" fmla="*/ 787791 w 928469"/>
              <a:gd name="connsiteY257" fmla="*/ 1321559 h 2569359"/>
              <a:gd name="connsiteX258" fmla="*/ 759655 w 928469"/>
              <a:gd name="connsiteY258" fmla="*/ 1349694 h 2569359"/>
              <a:gd name="connsiteX259" fmla="*/ 731520 w 928469"/>
              <a:gd name="connsiteY259" fmla="*/ 1391897 h 2569359"/>
              <a:gd name="connsiteX260" fmla="*/ 703384 w 928469"/>
              <a:gd name="connsiteY260" fmla="*/ 1490371 h 2569359"/>
              <a:gd name="connsiteX261" fmla="*/ 689317 w 928469"/>
              <a:gd name="connsiteY261" fmla="*/ 1546642 h 2569359"/>
              <a:gd name="connsiteX262" fmla="*/ 675249 w 928469"/>
              <a:gd name="connsiteY262" fmla="*/ 1588845 h 2569359"/>
              <a:gd name="connsiteX263" fmla="*/ 661181 w 928469"/>
              <a:gd name="connsiteY263" fmla="*/ 1673251 h 2569359"/>
              <a:gd name="connsiteX264" fmla="*/ 604911 w 928469"/>
              <a:gd name="connsiteY264" fmla="*/ 1827996 h 2569359"/>
              <a:gd name="connsiteX265" fmla="*/ 576775 w 928469"/>
              <a:gd name="connsiteY265" fmla="*/ 1856131 h 2569359"/>
              <a:gd name="connsiteX266" fmla="*/ 562707 w 928469"/>
              <a:gd name="connsiteY266" fmla="*/ 1898334 h 2569359"/>
              <a:gd name="connsiteX267" fmla="*/ 633046 w 928469"/>
              <a:gd name="connsiteY267" fmla="*/ 1673251 h 2569359"/>
              <a:gd name="connsiteX268" fmla="*/ 661181 w 928469"/>
              <a:gd name="connsiteY268" fmla="*/ 1574777 h 2569359"/>
              <a:gd name="connsiteX269" fmla="*/ 689317 w 928469"/>
              <a:gd name="connsiteY269" fmla="*/ 1518506 h 2569359"/>
              <a:gd name="connsiteX270" fmla="*/ 731520 w 928469"/>
              <a:gd name="connsiteY270" fmla="*/ 1377829 h 2569359"/>
              <a:gd name="connsiteX271" fmla="*/ 787791 w 928469"/>
              <a:gd name="connsiteY271" fmla="*/ 1251220 h 2569359"/>
              <a:gd name="connsiteX272" fmla="*/ 829994 w 928469"/>
              <a:gd name="connsiteY272" fmla="*/ 1180882 h 2569359"/>
              <a:gd name="connsiteX273" fmla="*/ 872197 w 928469"/>
              <a:gd name="connsiteY273" fmla="*/ 1166814 h 2569359"/>
              <a:gd name="connsiteX274" fmla="*/ 844061 w 928469"/>
              <a:gd name="connsiteY274" fmla="*/ 1279356 h 2569359"/>
              <a:gd name="connsiteX275" fmla="*/ 815926 w 928469"/>
              <a:gd name="connsiteY275" fmla="*/ 1363762 h 2569359"/>
              <a:gd name="connsiteX276" fmla="*/ 801858 w 928469"/>
              <a:gd name="connsiteY276" fmla="*/ 1405965 h 2569359"/>
              <a:gd name="connsiteX277" fmla="*/ 773723 w 928469"/>
              <a:gd name="connsiteY277" fmla="*/ 1448168 h 2569359"/>
              <a:gd name="connsiteX278" fmla="*/ 745587 w 928469"/>
              <a:gd name="connsiteY278" fmla="*/ 1532574 h 2569359"/>
              <a:gd name="connsiteX279" fmla="*/ 717452 w 928469"/>
              <a:gd name="connsiteY279" fmla="*/ 1616980 h 2569359"/>
              <a:gd name="connsiteX280" fmla="*/ 633046 w 928469"/>
              <a:gd name="connsiteY280" fmla="*/ 1870199 h 2569359"/>
              <a:gd name="connsiteX281" fmla="*/ 647114 w 928469"/>
              <a:gd name="connsiteY281" fmla="*/ 1813928 h 2569359"/>
              <a:gd name="connsiteX282" fmla="*/ 675249 w 928469"/>
              <a:gd name="connsiteY282" fmla="*/ 1785792 h 2569359"/>
              <a:gd name="connsiteX283" fmla="*/ 689317 w 928469"/>
              <a:gd name="connsiteY283" fmla="*/ 1743589 h 2569359"/>
              <a:gd name="connsiteX284" fmla="*/ 703384 w 928469"/>
              <a:gd name="connsiteY284" fmla="*/ 1687319 h 2569359"/>
              <a:gd name="connsiteX285" fmla="*/ 731520 w 928469"/>
              <a:gd name="connsiteY285" fmla="*/ 1631048 h 2569359"/>
              <a:gd name="connsiteX286" fmla="*/ 773723 w 928469"/>
              <a:gd name="connsiteY286" fmla="*/ 1504439 h 2569359"/>
              <a:gd name="connsiteX287" fmla="*/ 801858 w 928469"/>
              <a:gd name="connsiteY287" fmla="*/ 1405965 h 2569359"/>
              <a:gd name="connsiteX288" fmla="*/ 829994 w 928469"/>
              <a:gd name="connsiteY288" fmla="*/ 1377829 h 2569359"/>
              <a:gd name="connsiteX289" fmla="*/ 844061 w 928469"/>
              <a:gd name="connsiteY289" fmla="*/ 1335626 h 2569359"/>
              <a:gd name="connsiteX290" fmla="*/ 872197 w 928469"/>
              <a:gd name="connsiteY290" fmla="*/ 1293423 h 2569359"/>
              <a:gd name="connsiteX291" fmla="*/ 858129 w 928469"/>
              <a:gd name="connsiteY291" fmla="*/ 1462236 h 2569359"/>
              <a:gd name="connsiteX292" fmla="*/ 829994 w 928469"/>
              <a:gd name="connsiteY292" fmla="*/ 1616980 h 256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928469" h="2569359">
                <a:moveTo>
                  <a:pt x="42203" y="2404771"/>
                </a:moveTo>
                <a:cubicBezTo>
                  <a:pt x="46892" y="2353189"/>
                  <a:pt x="46113" y="2300815"/>
                  <a:pt x="56271" y="2250026"/>
                </a:cubicBezTo>
                <a:cubicBezTo>
                  <a:pt x="60384" y="2229463"/>
                  <a:pt x="77775" y="2213650"/>
                  <a:pt x="84406" y="2193756"/>
                </a:cubicBezTo>
                <a:cubicBezTo>
                  <a:pt x="96634" y="2157072"/>
                  <a:pt x="103163" y="2118728"/>
                  <a:pt x="112541" y="2081214"/>
                </a:cubicBezTo>
                <a:cubicBezTo>
                  <a:pt x="117230" y="2062457"/>
                  <a:pt x="115884" y="2041030"/>
                  <a:pt x="126609" y="2024943"/>
                </a:cubicBezTo>
                <a:lnTo>
                  <a:pt x="154744" y="1982740"/>
                </a:lnTo>
                <a:cubicBezTo>
                  <a:pt x="159252" y="1964709"/>
                  <a:pt x="172789" y="1904449"/>
                  <a:pt x="182880" y="1884266"/>
                </a:cubicBezTo>
                <a:cubicBezTo>
                  <a:pt x="190441" y="1869144"/>
                  <a:pt x="203454" y="1857185"/>
                  <a:pt x="211015" y="1842063"/>
                </a:cubicBezTo>
                <a:cubicBezTo>
                  <a:pt x="228021" y="1808051"/>
                  <a:pt x="225628" y="1779650"/>
                  <a:pt x="239151" y="1743589"/>
                </a:cubicBezTo>
                <a:cubicBezTo>
                  <a:pt x="246514" y="1723954"/>
                  <a:pt x="259025" y="1706594"/>
                  <a:pt x="267286" y="1687319"/>
                </a:cubicBezTo>
                <a:cubicBezTo>
                  <a:pt x="301302" y="1607948"/>
                  <a:pt x="259720" y="1684048"/>
                  <a:pt x="295421" y="1588845"/>
                </a:cubicBezTo>
                <a:cubicBezTo>
                  <a:pt x="302784" y="1569209"/>
                  <a:pt x="315296" y="1551849"/>
                  <a:pt x="323557" y="1532574"/>
                </a:cubicBezTo>
                <a:cubicBezTo>
                  <a:pt x="338009" y="1498852"/>
                  <a:pt x="341496" y="1469784"/>
                  <a:pt x="351692" y="1434100"/>
                </a:cubicBezTo>
                <a:cubicBezTo>
                  <a:pt x="355766" y="1419842"/>
                  <a:pt x="359128" y="1405160"/>
                  <a:pt x="365760" y="1391897"/>
                </a:cubicBezTo>
                <a:cubicBezTo>
                  <a:pt x="373321" y="1376775"/>
                  <a:pt x="386334" y="1364816"/>
                  <a:pt x="393895" y="1349694"/>
                </a:cubicBezTo>
                <a:cubicBezTo>
                  <a:pt x="462727" y="1212031"/>
                  <a:pt x="384981" y="1334934"/>
                  <a:pt x="450166" y="1237152"/>
                </a:cubicBezTo>
                <a:cubicBezTo>
                  <a:pt x="478766" y="1094155"/>
                  <a:pt x="449464" y="1225541"/>
                  <a:pt x="478301" y="1124611"/>
                </a:cubicBezTo>
                <a:cubicBezTo>
                  <a:pt x="493764" y="1070489"/>
                  <a:pt x="487726" y="1061236"/>
                  <a:pt x="520504" y="1012069"/>
                </a:cubicBezTo>
                <a:cubicBezTo>
                  <a:pt x="527861" y="1001033"/>
                  <a:pt x="539261" y="993312"/>
                  <a:pt x="548640" y="983934"/>
                </a:cubicBezTo>
                <a:cubicBezTo>
                  <a:pt x="558018" y="955799"/>
                  <a:pt x="569582" y="928300"/>
                  <a:pt x="576775" y="899528"/>
                </a:cubicBezTo>
                <a:cubicBezTo>
                  <a:pt x="581464" y="880771"/>
                  <a:pt x="585287" y="861776"/>
                  <a:pt x="590843" y="843257"/>
                </a:cubicBezTo>
                <a:cubicBezTo>
                  <a:pt x="599365" y="814851"/>
                  <a:pt x="618978" y="758851"/>
                  <a:pt x="618978" y="758851"/>
                </a:cubicBezTo>
                <a:cubicBezTo>
                  <a:pt x="620613" y="747406"/>
                  <a:pt x="633848" y="630638"/>
                  <a:pt x="647114" y="604106"/>
                </a:cubicBezTo>
                <a:cubicBezTo>
                  <a:pt x="657599" y="583135"/>
                  <a:pt x="675249" y="566593"/>
                  <a:pt x="689317" y="547836"/>
                </a:cubicBezTo>
                <a:cubicBezTo>
                  <a:pt x="735709" y="408652"/>
                  <a:pt x="677859" y="594682"/>
                  <a:pt x="717452" y="238346"/>
                </a:cubicBezTo>
                <a:cubicBezTo>
                  <a:pt x="721722" y="199914"/>
                  <a:pt x="733359" y="162489"/>
                  <a:pt x="745587" y="125805"/>
                </a:cubicBezTo>
                <a:lnTo>
                  <a:pt x="773723" y="41399"/>
                </a:lnTo>
                <a:cubicBezTo>
                  <a:pt x="769034" y="107048"/>
                  <a:pt x="753696" y="172800"/>
                  <a:pt x="759655" y="238346"/>
                </a:cubicBezTo>
                <a:cubicBezTo>
                  <a:pt x="761186" y="255184"/>
                  <a:pt x="780924" y="211593"/>
                  <a:pt x="787791" y="196143"/>
                </a:cubicBezTo>
                <a:cubicBezTo>
                  <a:pt x="799836" y="169042"/>
                  <a:pt x="799475" y="136413"/>
                  <a:pt x="815926" y="111737"/>
                </a:cubicBezTo>
                <a:cubicBezTo>
                  <a:pt x="825304" y="97669"/>
                  <a:pt x="835673" y="84214"/>
                  <a:pt x="844061" y="69534"/>
                </a:cubicBezTo>
                <a:cubicBezTo>
                  <a:pt x="854466" y="51326"/>
                  <a:pt x="872197" y="34234"/>
                  <a:pt x="872197" y="13263"/>
                </a:cubicBezTo>
                <a:cubicBezTo>
                  <a:pt x="872197" y="0"/>
                  <a:pt x="852347" y="31042"/>
                  <a:pt x="844061" y="41399"/>
                </a:cubicBezTo>
                <a:cubicBezTo>
                  <a:pt x="765719" y="139327"/>
                  <a:pt x="873975" y="25553"/>
                  <a:pt x="773723" y="125805"/>
                </a:cubicBezTo>
                <a:lnTo>
                  <a:pt x="745587" y="238346"/>
                </a:lnTo>
                <a:cubicBezTo>
                  <a:pt x="740898" y="257103"/>
                  <a:pt x="737634" y="276275"/>
                  <a:pt x="731520" y="294617"/>
                </a:cubicBezTo>
                <a:lnTo>
                  <a:pt x="703384" y="379023"/>
                </a:lnTo>
                <a:cubicBezTo>
                  <a:pt x="698695" y="416537"/>
                  <a:pt x="695532" y="454273"/>
                  <a:pt x="689317" y="491565"/>
                </a:cubicBezTo>
                <a:cubicBezTo>
                  <a:pt x="686139" y="510636"/>
                  <a:pt x="677173" y="528598"/>
                  <a:pt x="675249" y="547836"/>
                </a:cubicBezTo>
                <a:cubicBezTo>
                  <a:pt x="667769" y="622637"/>
                  <a:pt x="669050" y="698158"/>
                  <a:pt x="661181" y="772919"/>
                </a:cubicBezTo>
                <a:cubicBezTo>
                  <a:pt x="659629" y="787666"/>
                  <a:pt x="650710" y="800736"/>
                  <a:pt x="647114" y="815122"/>
                </a:cubicBezTo>
                <a:cubicBezTo>
                  <a:pt x="636545" y="857398"/>
                  <a:pt x="629052" y="933655"/>
                  <a:pt x="604911" y="969866"/>
                </a:cubicBezTo>
                <a:lnTo>
                  <a:pt x="576775" y="1012069"/>
                </a:lnTo>
                <a:cubicBezTo>
                  <a:pt x="553061" y="1130639"/>
                  <a:pt x="578253" y="1036756"/>
                  <a:pt x="534572" y="1138679"/>
                </a:cubicBezTo>
                <a:cubicBezTo>
                  <a:pt x="528731" y="1152309"/>
                  <a:pt x="524578" y="1166624"/>
                  <a:pt x="520504" y="1180882"/>
                </a:cubicBezTo>
                <a:cubicBezTo>
                  <a:pt x="515193" y="1199472"/>
                  <a:pt x="515083" y="1219859"/>
                  <a:pt x="506437" y="1237152"/>
                </a:cubicBezTo>
                <a:cubicBezTo>
                  <a:pt x="500505" y="1249015"/>
                  <a:pt x="487680" y="1255909"/>
                  <a:pt x="478301" y="1265288"/>
                </a:cubicBezTo>
                <a:cubicBezTo>
                  <a:pt x="473612" y="1279356"/>
                  <a:pt x="471435" y="1294528"/>
                  <a:pt x="464234" y="1307491"/>
                </a:cubicBezTo>
                <a:cubicBezTo>
                  <a:pt x="447812" y="1337050"/>
                  <a:pt x="418656" y="1359818"/>
                  <a:pt x="407963" y="1391897"/>
                </a:cubicBezTo>
                <a:cubicBezTo>
                  <a:pt x="403274" y="1405965"/>
                  <a:pt x="397969" y="1419842"/>
                  <a:pt x="393895" y="1434100"/>
                </a:cubicBezTo>
                <a:cubicBezTo>
                  <a:pt x="388583" y="1452690"/>
                  <a:pt x="386616" y="1472268"/>
                  <a:pt x="379827" y="1490371"/>
                </a:cubicBezTo>
                <a:cubicBezTo>
                  <a:pt x="372464" y="1510007"/>
                  <a:pt x="359480" y="1527171"/>
                  <a:pt x="351692" y="1546642"/>
                </a:cubicBezTo>
                <a:cubicBezTo>
                  <a:pt x="340678" y="1574178"/>
                  <a:pt x="330750" y="1602276"/>
                  <a:pt x="323557" y="1631048"/>
                </a:cubicBezTo>
                <a:cubicBezTo>
                  <a:pt x="318868" y="1649805"/>
                  <a:pt x="316278" y="1669216"/>
                  <a:pt x="309489" y="1687319"/>
                </a:cubicBezTo>
                <a:cubicBezTo>
                  <a:pt x="302126" y="1706954"/>
                  <a:pt x="288717" y="1723954"/>
                  <a:pt x="281354" y="1743589"/>
                </a:cubicBezTo>
                <a:cubicBezTo>
                  <a:pt x="274565" y="1761692"/>
                  <a:pt x="274075" y="1781757"/>
                  <a:pt x="267286" y="1799860"/>
                </a:cubicBezTo>
                <a:cubicBezTo>
                  <a:pt x="230291" y="1898514"/>
                  <a:pt x="251831" y="1816704"/>
                  <a:pt x="211015" y="1898334"/>
                </a:cubicBezTo>
                <a:cubicBezTo>
                  <a:pt x="170048" y="1980267"/>
                  <a:pt x="231037" y="1898510"/>
                  <a:pt x="182880" y="2010876"/>
                </a:cubicBezTo>
                <a:cubicBezTo>
                  <a:pt x="177655" y="2023067"/>
                  <a:pt x="164123" y="2029633"/>
                  <a:pt x="154744" y="2039011"/>
                </a:cubicBezTo>
                <a:cubicBezTo>
                  <a:pt x="123392" y="2164419"/>
                  <a:pt x="153951" y="2124209"/>
                  <a:pt x="98474" y="2179688"/>
                </a:cubicBezTo>
                <a:cubicBezTo>
                  <a:pt x="93785" y="2193756"/>
                  <a:pt x="91038" y="2208628"/>
                  <a:pt x="84406" y="2221891"/>
                </a:cubicBezTo>
                <a:cubicBezTo>
                  <a:pt x="76845" y="2237013"/>
                  <a:pt x="62931" y="2248554"/>
                  <a:pt x="56271" y="2264094"/>
                </a:cubicBezTo>
                <a:cubicBezTo>
                  <a:pt x="48655" y="2281865"/>
                  <a:pt x="47515" y="2301775"/>
                  <a:pt x="42203" y="2320365"/>
                </a:cubicBezTo>
                <a:cubicBezTo>
                  <a:pt x="38129" y="2334623"/>
                  <a:pt x="32824" y="2348500"/>
                  <a:pt x="28135" y="2362568"/>
                </a:cubicBezTo>
                <a:cubicBezTo>
                  <a:pt x="23446" y="2400082"/>
                  <a:pt x="19816" y="2437743"/>
                  <a:pt x="14067" y="2475109"/>
                </a:cubicBezTo>
                <a:cubicBezTo>
                  <a:pt x="10431" y="2498742"/>
                  <a:pt x="0" y="2569359"/>
                  <a:pt x="0" y="2545448"/>
                </a:cubicBezTo>
                <a:cubicBezTo>
                  <a:pt x="0" y="2507642"/>
                  <a:pt x="8318" y="2470272"/>
                  <a:pt x="14067" y="2432906"/>
                </a:cubicBezTo>
                <a:cubicBezTo>
                  <a:pt x="17634" y="2409719"/>
                  <a:pt x="28890" y="2346992"/>
                  <a:pt x="42203" y="2320365"/>
                </a:cubicBezTo>
                <a:cubicBezTo>
                  <a:pt x="83305" y="2238162"/>
                  <a:pt x="60833" y="2318463"/>
                  <a:pt x="84406" y="2235959"/>
                </a:cubicBezTo>
                <a:cubicBezTo>
                  <a:pt x="89718" y="2217369"/>
                  <a:pt x="94280" y="2198562"/>
                  <a:pt x="98474" y="2179688"/>
                </a:cubicBezTo>
                <a:cubicBezTo>
                  <a:pt x="103661" y="2156347"/>
                  <a:pt x="106250" y="2132417"/>
                  <a:pt x="112541" y="2109349"/>
                </a:cubicBezTo>
                <a:cubicBezTo>
                  <a:pt x="120344" y="2080737"/>
                  <a:pt x="131299" y="2053078"/>
                  <a:pt x="140677" y="2024943"/>
                </a:cubicBezTo>
                <a:lnTo>
                  <a:pt x="168812" y="1940537"/>
                </a:lnTo>
                <a:cubicBezTo>
                  <a:pt x="178190" y="1917091"/>
                  <a:pt x="185654" y="1892785"/>
                  <a:pt x="196947" y="1870199"/>
                </a:cubicBezTo>
                <a:cubicBezTo>
                  <a:pt x="204508" y="1855077"/>
                  <a:pt x="215704" y="1842064"/>
                  <a:pt x="225083" y="1827996"/>
                </a:cubicBezTo>
                <a:cubicBezTo>
                  <a:pt x="244967" y="1728578"/>
                  <a:pt x="231590" y="1780338"/>
                  <a:pt x="267286" y="1673251"/>
                </a:cubicBezTo>
                <a:cubicBezTo>
                  <a:pt x="271975" y="1659183"/>
                  <a:pt x="273129" y="1643386"/>
                  <a:pt x="281354" y="1631048"/>
                </a:cubicBezTo>
                <a:cubicBezTo>
                  <a:pt x="307870" y="1591273"/>
                  <a:pt x="327937" y="1562623"/>
                  <a:pt x="351692" y="1518506"/>
                </a:cubicBezTo>
                <a:cubicBezTo>
                  <a:pt x="371577" y="1481578"/>
                  <a:pt x="389206" y="1443479"/>
                  <a:pt x="407963" y="1405965"/>
                </a:cubicBezTo>
                <a:cubicBezTo>
                  <a:pt x="417341" y="1387208"/>
                  <a:pt x="429466" y="1369589"/>
                  <a:pt x="436098" y="1349694"/>
                </a:cubicBezTo>
                <a:cubicBezTo>
                  <a:pt x="445477" y="1321559"/>
                  <a:pt x="443263" y="1286259"/>
                  <a:pt x="464234" y="1265288"/>
                </a:cubicBezTo>
                <a:lnTo>
                  <a:pt x="492369" y="1237152"/>
                </a:lnTo>
                <a:cubicBezTo>
                  <a:pt x="497058" y="1223084"/>
                  <a:pt x="499805" y="1208212"/>
                  <a:pt x="506437" y="1194949"/>
                </a:cubicBezTo>
                <a:cubicBezTo>
                  <a:pt x="513998" y="1179827"/>
                  <a:pt x="527705" y="1168196"/>
                  <a:pt x="534572" y="1152746"/>
                </a:cubicBezTo>
                <a:cubicBezTo>
                  <a:pt x="586298" y="1036361"/>
                  <a:pt x="533061" y="1097985"/>
                  <a:pt x="590843" y="1040205"/>
                </a:cubicBezTo>
                <a:cubicBezTo>
                  <a:pt x="623172" y="943216"/>
                  <a:pt x="598007" y="976770"/>
                  <a:pt x="647114" y="927663"/>
                </a:cubicBezTo>
                <a:cubicBezTo>
                  <a:pt x="651803" y="904217"/>
                  <a:pt x="653620" y="880008"/>
                  <a:pt x="661181" y="857325"/>
                </a:cubicBezTo>
                <a:cubicBezTo>
                  <a:pt x="667813" y="837430"/>
                  <a:pt x="683291" y="821141"/>
                  <a:pt x="689317" y="801054"/>
                </a:cubicBezTo>
                <a:cubicBezTo>
                  <a:pt x="711808" y="726083"/>
                  <a:pt x="693663" y="679820"/>
                  <a:pt x="731520" y="604106"/>
                </a:cubicBezTo>
                <a:cubicBezTo>
                  <a:pt x="740898" y="585349"/>
                  <a:pt x="752292" y="567471"/>
                  <a:pt x="759655" y="547836"/>
                </a:cubicBezTo>
                <a:cubicBezTo>
                  <a:pt x="769405" y="521835"/>
                  <a:pt x="782443" y="444401"/>
                  <a:pt x="787791" y="421226"/>
                </a:cubicBezTo>
                <a:cubicBezTo>
                  <a:pt x="814286" y="306413"/>
                  <a:pt x="810472" y="325045"/>
                  <a:pt x="844061" y="224279"/>
                </a:cubicBezTo>
                <a:cubicBezTo>
                  <a:pt x="848750" y="210211"/>
                  <a:pt x="860567" y="167449"/>
                  <a:pt x="858129" y="182076"/>
                </a:cubicBezTo>
                <a:cubicBezTo>
                  <a:pt x="857190" y="187713"/>
                  <a:pt x="835354" y="324313"/>
                  <a:pt x="829994" y="336820"/>
                </a:cubicBezTo>
                <a:cubicBezTo>
                  <a:pt x="824769" y="349011"/>
                  <a:pt x="811237" y="355577"/>
                  <a:pt x="801858" y="364956"/>
                </a:cubicBezTo>
                <a:cubicBezTo>
                  <a:pt x="797169" y="397780"/>
                  <a:pt x="796515" y="431440"/>
                  <a:pt x="787791" y="463429"/>
                </a:cubicBezTo>
                <a:cubicBezTo>
                  <a:pt x="782273" y="483661"/>
                  <a:pt x="767019" y="500064"/>
                  <a:pt x="759655" y="519700"/>
                </a:cubicBezTo>
                <a:cubicBezTo>
                  <a:pt x="752866" y="537803"/>
                  <a:pt x="750898" y="557381"/>
                  <a:pt x="745587" y="575971"/>
                </a:cubicBezTo>
                <a:cubicBezTo>
                  <a:pt x="741513" y="590229"/>
                  <a:pt x="735422" y="603868"/>
                  <a:pt x="731520" y="618174"/>
                </a:cubicBezTo>
                <a:cubicBezTo>
                  <a:pt x="721346" y="655480"/>
                  <a:pt x="715612" y="694032"/>
                  <a:pt x="703384" y="730716"/>
                </a:cubicBezTo>
                <a:cubicBezTo>
                  <a:pt x="698695" y="744784"/>
                  <a:pt x="693391" y="758661"/>
                  <a:pt x="689317" y="772919"/>
                </a:cubicBezTo>
                <a:cubicBezTo>
                  <a:pt x="684006" y="791509"/>
                  <a:pt x="682865" y="811418"/>
                  <a:pt x="675249" y="829189"/>
                </a:cubicBezTo>
                <a:cubicBezTo>
                  <a:pt x="668589" y="844729"/>
                  <a:pt x="656492" y="857324"/>
                  <a:pt x="647114" y="871392"/>
                </a:cubicBezTo>
                <a:cubicBezTo>
                  <a:pt x="641200" y="900959"/>
                  <a:pt x="613394" y="1045789"/>
                  <a:pt x="604911" y="1054272"/>
                </a:cubicBezTo>
                <a:lnTo>
                  <a:pt x="576775" y="1082408"/>
                </a:lnTo>
                <a:cubicBezTo>
                  <a:pt x="572086" y="1101165"/>
                  <a:pt x="570323" y="1120908"/>
                  <a:pt x="562707" y="1138679"/>
                </a:cubicBezTo>
                <a:cubicBezTo>
                  <a:pt x="556047" y="1154219"/>
                  <a:pt x="542133" y="1165760"/>
                  <a:pt x="534572" y="1180882"/>
                </a:cubicBezTo>
                <a:cubicBezTo>
                  <a:pt x="527940" y="1194145"/>
                  <a:pt x="527136" y="1209822"/>
                  <a:pt x="520504" y="1223085"/>
                </a:cubicBezTo>
                <a:cubicBezTo>
                  <a:pt x="465963" y="1332167"/>
                  <a:pt x="513661" y="1201412"/>
                  <a:pt x="478301" y="1307491"/>
                </a:cubicBezTo>
                <a:cubicBezTo>
                  <a:pt x="445647" y="1536084"/>
                  <a:pt x="487594" y="1284387"/>
                  <a:pt x="436098" y="1490371"/>
                </a:cubicBezTo>
                <a:cubicBezTo>
                  <a:pt x="374454" y="1736949"/>
                  <a:pt x="440375" y="1485492"/>
                  <a:pt x="379827" y="1687319"/>
                </a:cubicBezTo>
                <a:cubicBezTo>
                  <a:pt x="355052" y="1769903"/>
                  <a:pt x="382263" y="1718835"/>
                  <a:pt x="337624" y="1785792"/>
                </a:cubicBezTo>
                <a:lnTo>
                  <a:pt x="295421" y="1912402"/>
                </a:lnTo>
                <a:cubicBezTo>
                  <a:pt x="290732" y="1926470"/>
                  <a:pt x="289580" y="1942267"/>
                  <a:pt x="281354" y="1954605"/>
                </a:cubicBezTo>
                <a:lnTo>
                  <a:pt x="253218" y="1996808"/>
                </a:lnTo>
                <a:cubicBezTo>
                  <a:pt x="243840" y="2024943"/>
                  <a:pt x="232276" y="2052442"/>
                  <a:pt x="225083" y="2081214"/>
                </a:cubicBezTo>
                <a:cubicBezTo>
                  <a:pt x="217943" y="2109772"/>
                  <a:pt x="209057" y="2151432"/>
                  <a:pt x="196947" y="2179688"/>
                </a:cubicBezTo>
                <a:cubicBezTo>
                  <a:pt x="144797" y="2301373"/>
                  <a:pt x="187736" y="2179188"/>
                  <a:pt x="154744" y="2278162"/>
                </a:cubicBezTo>
                <a:cubicBezTo>
                  <a:pt x="150055" y="2306297"/>
                  <a:pt x="149697" y="2335508"/>
                  <a:pt x="140677" y="2362568"/>
                </a:cubicBezTo>
                <a:cubicBezTo>
                  <a:pt x="135330" y="2378608"/>
                  <a:pt x="129448" y="2404771"/>
                  <a:pt x="112541" y="2404771"/>
                </a:cubicBezTo>
                <a:cubicBezTo>
                  <a:pt x="97712" y="2404771"/>
                  <a:pt x="103163" y="2376636"/>
                  <a:pt x="98474" y="2362568"/>
                </a:cubicBezTo>
                <a:cubicBezTo>
                  <a:pt x="103163" y="2348500"/>
                  <a:pt x="107334" y="2334249"/>
                  <a:pt x="112541" y="2320365"/>
                </a:cubicBezTo>
                <a:cubicBezTo>
                  <a:pt x="121408" y="2296720"/>
                  <a:pt x="133421" y="2274214"/>
                  <a:pt x="140677" y="2250026"/>
                </a:cubicBezTo>
                <a:cubicBezTo>
                  <a:pt x="147548" y="2227124"/>
                  <a:pt x="149557" y="2203029"/>
                  <a:pt x="154744" y="2179688"/>
                </a:cubicBezTo>
                <a:cubicBezTo>
                  <a:pt x="158938" y="2160814"/>
                  <a:pt x="163045" y="2141871"/>
                  <a:pt x="168812" y="2123417"/>
                </a:cubicBezTo>
                <a:cubicBezTo>
                  <a:pt x="186504" y="2066803"/>
                  <a:pt x="203055" y="2009677"/>
                  <a:pt x="225083" y="1954605"/>
                </a:cubicBezTo>
                <a:cubicBezTo>
                  <a:pt x="234461" y="1931159"/>
                  <a:pt x="245792" y="1908402"/>
                  <a:pt x="253218" y="1884266"/>
                </a:cubicBezTo>
                <a:cubicBezTo>
                  <a:pt x="264590" y="1847308"/>
                  <a:pt x="273771" y="1809642"/>
                  <a:pt x="281354" y="1771725"/>
                </a:cubicBezTo>
                <a:cubicBezTo>
                  <a:pt x="286043" y="1748279"/>
                  <a:pt x="283119" y="1721889"/>
                  <a:pt x="295421" y="1701386"/>
                </a:cubicBezTo>
                <a:cubicBezTo>
                  <a:pt x="370433" y="1576366"/>
                  <a:pt x="347951" y="1678863"/>
                  <a:pt x="407963" y="1588845"/>
                </a:cubicBezTo>
                <a:cubicBezTo>
                  <a:pt x="475270" y="1487886"/>
                  <a:pt x="440324" y="1528349"/>
                  <a:pt x="506437" y="1462236"/>
                </a:cubicBezTo>
                <a:cubicBezTo>
                  <a:pt x="511126" y="1448168"/>
                  <a:pt x="512875" y="1432748"/>
                  <a:pt x="520504" y="1420032"/>
                </a:cubicBezTo>
                <a:cubicBezTo>
                  <a:pt x="527328" y="1408659"/>
                  <a:pt x="542708" y="1403760"/>
                  <a:pt x="548640" y="1391897"/>
                </a:cubicBezTo>
                <a:cubicBezTo>
                  <a:pt x="561903" y="1365371"/>
                  <a:pt x="563512" y="1334017"/>
                  <a:pt x="576775" y="1307491"/>
                </a:cubicBezTo>
                <a:lnTo>
                  <a:pt x="604911" y="1251220"/>
                </a:lnTo>
                <a:cubicBezTo>
                  <a:pt x="609600" y="1232463"/>
                  <a:pt x="611362" y="1212720"/>
                  <a:pt x="618978" y="1194949"/>
                </a:cubicBezTo>
                <a:cubicBezTo>
                  <a:pt x="625638" y="1179409"/>
                  <a:pt x="641767" y="1168786"/>
                  <a:pt x="647114" y="1152746"/>
                </a:cubicBezTo>
                <a:cubicBezTo>
                  <a:pt x="717175" y="942563"/>
                  <a:pt x="609791" y="1171117"/>
                  <a:pt x="689317" y="1012069"/>
                </a:cubicBezTo>
                <a:cubicBezTo>
                  <a:pt x="723778" y="770832"/>
                  <a:pt x="684716" y="1002335"/>
                  <a:pt x="717452" y="871392"/>
                </a:cubicBezTo>
                <a:cubicBezTo>
                  <a:pt x="723251" y="848196"/>
                  <a:pt x="723124" y="823442"/>
                  <a:pt x="731520" y="801054"/>
                </a:cubicBezTo>
                <a:cubicBezTo>
                  <a:pt x="737457" y="785223"/>
                  <a:pt x="751267" y="773531"/>
                  <a:pt x="759655" y="758851"/>
                </a:cubicBezTo>
                <a:cubicBezTo>
                  <a:pt x="770060" y="740643"/>
                  <a:pt x="778412" y="721337"/>
                  <a:pt x="787791" y="702580"/>
                </a:cubicBezTo>
                <a:cubicBezTo>
                  <a:pt x="792480" y="683823"/>
                  <a:pt x="798066" y="665268"/>
                  <a:pt x="801858" y="646309"/>
                </a:cubicBezTo>
                <a:cubicBezTo>
                  <a:pt x="807452" y="618339"/>
                  <a:pt x="809008" y="589575"/>
                  <a:pt x="815926" y="561903"/>
                </a:cubicBezTo>
                <a:cubicBezTo>
                  <a:pt x="823119" y="533131"/>
                  <a:pt x="844061" y="477497"/>
                  <a:pt x="844061" y="477497"/>
                </a:cubicBezTo>
                <a:cubicBezTo>
                  <a:pt x="861807" y="335531"/>
                  <a:pt x="846174" y="400819"/>
                  <a:pt x="886264" y="280549"/>
                </a:cubicBezTo>
                <a:cubicBezTo>
                  <a:pt x="890953" y="266481"/>
                  <a:pt x="903240" y="223805"/>
                  <a:pt x="900332" y="238346"/>
                </a:cubicBezTo>
                <a:cubicBezTo>
                  <a:pt x="880448" y="337764"/>
                  <a:pt x="893825" y="286004"/>
                  <a:pt x="858129" y="393091"/>
                </a:cubicBezTo>
                <a:lnTo>
                  <a:pt x="844061" y="435294"/>
                </a:lnTo>
                <a:cubicBezTo>
                  <a:pt x="819678" y="605983"/>
                  <a:pt x="842457" y="470652"/>
                  <a:pt x="815926" y="590039"/>
                </a:cubicBezTo>
                <a:cubicBezTo>
                  <a:pt x="810739" y="613380"/>
                  <a:pt x="807657" y="637181"/>
                  <a:pt x="801858" y="660377"/>
                </a:cubicBezTo>
                <a:cubicBezTo>
                  <a:pt x="798262" y="674763"/>
                  <a:pt x="791865" y="688322"/>
                  <a:pt x="787791" y="702580"/>
                </a:cubicBezTo>
                <a:cubicBezTo>
                  <a:pt x="782480" y="721170"/>
                  <a:pt x="780512" y="740748"/>
                  <a:pt x="773723" y="758851"/>
                </a:cubicBezTo>
                <a:cubicBezTo>
                  <a:pt x="766359" y="778487"/>
                  <a:pt x="754966" y="796365"/>
                  <a:pt x="745587" y="815122"/>
                </a:cubicBezTo>
                <a:cubicBezTo>
                  <a:pt x="740898" y="833879"/>
                  <a:pt x="735714" y="852518"/>
                  <a:pt x="731520" y="871392"/>
                </a:cubicBezTo>
                <a:cubicBezTo>
                  <a:pt x="726333" y="894733"/>
                  <a:pt x="723251" y="918534"/>
                  <a:pt x="717452" y="941731"/>
                </a:cubicBezTo>
                <a:cubicBezTo>
                  <a:pt x="713855" y="956117"/>
                  <a:pt x="708073" y="969866"/>
                  <a:pt x="703384" y="983934"/>
                </a:cubicBezTo>
                <a:cubicBezTo>
                  <a:pt x="696898" y="1029338"/>
                  <a:pt x="689271" y="1124679"/>
                  <a:pt x="661181" y="1166814"/>
                </a:cubicBezTo>
                <a:cubicBezTo>
                  <a:pt x="651803" y="1180882"/>
                  <a:pt x="640607" y="1193895"/>
                  <a:pt x="633046" y="1209017"/>
                </a:cubicBezTo>
                <a:cubicBezTo>
                  <a:pt x="596522" y="1282065"/>
                  <a:pt x="645797" y="1224400"/>
                  <a:pt x="590843" y="1279356"/>
                </a:cubicBezTo>
                <a:cubicBezTo>
                  <a:pt x="581464" y="1307491"/>
                  <a:pt x="568523" y="1334681"/>
                  <a:pt x="562707" y="1363762"/>
                </a:cubicBezTo>
                <a:cubicBezTo>
                  <a:pt x="558018" y="1387208"/>
                  <a:pt x="557035" y="1411712"/>
                  <a:pt x="548640" y="1434100"/>
                </a:cubicBezTo>
                <a:cubicBezTo>
                  <a:pt x="542703" y="1449931"/>
                  <a:pt x="529883" y="1462235"/>
                  <a:pt x="520504" y="1476303"/>
                </a:cubicBezTo>
                <a:cubicBezTo>
                  <a:pt x="515815" y="1495060"/>
                  <a:pt x="514053" y="1514803"/>
                  <a:pt x="506437" y="1532574"/>
                </a:cubicBezTo>
                <a:cubicBezTo>
                  <a:pt x="499777" y="1548114"/>
                  <a:pt x="483648" y="1558737"/>
                  <a:pt x="478301" y="1574777"/>
                </a:cubicBezTo>
                <a:cubicBezTo>
                  <a:pt x="469281" y="1601837"/>
                  <a:pt x="469828" y="1631214"/>
                  <a:pt x="464234" y="1659183"/>
                </a:cubicBezTo>
                <a:cubicBezTo>
                  <a:pt x="460442" y="1678142"/>
                  <a:pt x="453958" y="1696495"/>
                  <a:pt x="450166" y="1715454"/>
                </a:cubicBezTo>
                <a:cubicBezTo>
                  <a:pt x="444572" y="1743424"/>
                  <a:pt x="442074" y="1771970"/>
                  <a:pt x="436098" y="1799860"/>
                </a:cubicBezTo>
                <a:cubicBezTo>
                  <a:pt x="427996" y="1837670"/>
                  <a:pt x="425257" y="1877816"/>
                  <a:pt x="407963" y="1912402"/>
                </a:cubicBezTo>
                <a:lnTo>
                  <a:pt x="379827" y="1968672"/>
                </a:lnTo>
                <a:cubicBezTo>
                  <a:pt x="375138" y="1987429"/>
                  <a:pt x="374406" y="2007650"/>
                  <a:pt x="365760" y="2024943"/>
                </a:cubicBezTo>
                <a:cubicBezTo>
                  <a:pt x="359828" y="2036806"/>
                  <a:pt x="344981" y="2042043"/>
                  <a:pt x="337624" y="2053079"/>
                </a:cubicBezTo>
                <a:cubicBezTo>
                  <a:pt x="325992" y="2070528"/>
                  <a:pt x="317277" y="2089878"/>
                  <a:pt x="309489" y="2109349"/>
                </a:cubicBezTo>
                <a:cubicBezTo>
                  <a:pt x="298475" y="2136885"/>
                  <a:pt x="292369" y="2166220"/>
                  <a:pt x="281354" y="2193756"/>
                </a:cubicBezTo>
                <a:cubicBezTo>
                  <a:pt x="273566" y="2213227"/>
                  <a:pt x="261479" y="2230751"/>
                  <a:pt x="253218" y="2250026"/>
                </a:cubicBezTo>
                <a:cubicBezTo>
                  <a:pt x="247377" y="2263656"/>
                  <a:pt x="244358" y="2278345"/>
                  <a:pt x="239151" y="2292229"/>
                </a:cubicBezTo>
                <a:cubicBezTo>
                  <a:pt x="230284" y="2315874"/>
                  <a:pt x="219882" y="2338923"/>
                  <a:pt x="211015" y="2362568"/>
                </a:cubicBezTo>
                <a:cubicBezTo>
                  <a:pt x="205808" y="2376452"/>
                  <a:pt x="195309" y="2419509"/>
                  <a:pt x="196947" y="2404771"/>
                </a:cubicBezTo>
                <a:cubicBezTo>
                  <a:pt x="203247" y="2348073"/>
                  <a:pt x="207043" y="2290078"/>
                  <a:pt x="225083" y="2235959"/>
                </a:cubicBezTo>
                <a:cubicBezTo>
                  <a:pt x="240751" y="2188956"/>
                  <a:pt x="241440" y="2190485"/>
                  <a:pt x="253218" y="2137485"/>
                </a:cubicBezTo>
                <a:cubicBezTo>
                  <a:pt x="258405" y="2114144"/>
                  <a:pt x="259725" y="2089830"/>
                  <a:pt x="267286" y="2067146"/>
                </a:cubicBezTo>
                <a:cubicBezTo>
                  <a:pt x="295959" y="1981126"/>
                  <a:pt x="293098" y="2042428"/>
                  <a:pt x="309489" y="1968672"/>
                </a:cubicBezTo>
                <a:cubicBezTo>
                  <a:pt x="315677" y="1940828"/>
                  <a:pt x="315049" y="1911491"/>
                  <a:pt x="323557" y="1884266"/>
                </a:cubicBezTo>
                <a:cubicBezTo>
                  <a:pt x="338621" y="1836060"/>
                  <a:pt x="367577" y="1792585"/>
                  <a:pt x="379827" y="1743589"/>
                </a:cubicBezTo>
                <a:cubicBezTo>
                  <a:pt x="384516" y="1724832"/>
                  <a:pt x="387392" y="1705527"/>
                  <a:pt x="393895" y="1687319"/>
                </a:cubicBezTo>
                <a:cubicBezTo>
                  <a:pt x="410882" y="1639757"/>
                  <a:pt x="414454" y="1582355"/>
                  <a:pt x="450166" y="1546642"/>
                </a:cubicBezTo>
                <a:cubicBezTo>
                  <a:pt x="490256" y="1506550"/>
                  <a:pt x="470944" y="1529542"/>
                  <a:pt x="506437" y="1476303"/>
                </a:cubicBezTo>
                <a:cubicBezTo>
                  <a:pt x="511126" y="1462235"/>
                  <a:pt x="511885" y="1446167"/>
                  <a:pt x="520504" y="1434100"/>
                </a:cubicBezTo>
                <a:cubicBezTo>
                  <a:pt x="535922" y="1412515"/>
                  <a:pt x="576775" y="1377829"/>
                  <a:pt x="576775" y="1377829"/>
                </a:cubicBezTo>
                <a:cubicBezTo>
                  <a:pt x="581464" y="1363761"/>
                  <a:pt x="584211" y="1348889"/>
                  <a:pt x="590843" y="1335626"/>
                </a:cubicBezTo>
                <a:cubicBezTo>
                  <a:pt x="598404" y="1320504"/>
                  <a:pt x="612318" y="1308963"/>
                  <a:pt x="618978" y="1293423"/>
                </a:cubicBezTo>
                <a:cubicBezTo>
                  <a:pt x="626594" y="1275652"/>
                  <a:pt x="627490" y="1255671"/>
                  <a:pt x="633046" y="1237152"/>
                </a:cubicBezTo>
                <a:cubicBezTo>
                  <a:pt x="660441" y="1145836"/>
                  <a:pt x="648200" y="1172217"/>
                  <a:pt x="689317" y="1110543"/>
                </a:cubicBezTo>
                <a:cubicBezTo>
                  <a:pt x="698695" y="1082408"/>
                  <a:pt x="704189" y="1052663"/>
                  <a:pt x="717452" y="1026137"/>
                </a:cubicBezTo>
                <a:cubicBezTo>
                  <a:pt x="758850" y="943340"/>
                  <a:pt x="738955" y="989761"/>
                  <a:pt x="773723" y="885460"/>
                </a:cubicBezTo>
                <a:cubicBezTo>
                  <a:pt x="778412" y="871392"/>
                  <a:pt x="784883" y="857798"/>
                  <a:pt x="787791" y="843257"/>
                </a:cubicBezTo>
                <a:cubicBezTo>
                  <a:pt x="801919" y="772613"/>
                  <a:pt x="801435" y="759910"/>
                  <a:pt x="829994" y="688512"/>
                </a:cubicBezTo>
                <a:cubicBezTo>
                  <a:pt x="869146" y="590632"/>
                  <a:pt x="850141" y="642137"/>
                  <a:pt x="886264" y="533768"/>
                </a:cubicBezTo>
                <a:lnTo>
                  <a:pt x="900332" y="491565"/>
                </a:lnTo>
                <a:cubicBezTo>
                  <a:pt x="928469" y="632244"/>
                  <a:pt x="909710" y="491560"/>
                  <a:pt x="886264" y="702580"/>
                </a:cubicBezTo>
                <a:cubicBezTo>
                  <a:pt x="881575" y="744783"/>
                  <a:pt x="879178" y="787304"/>
                  <a:pt x="872197" y="829189"/>
                </a:cubicBezTo>
                <a:cubicBezTo>
                  <a:pt x="869759" y="843816"/>
                  <a:pt x="862203" y="857134"/>
                  <a:pt x="858129" y="871392"/>
                </a:cubicBezTo>
                <a:cubicBezTo>
                  <a:pt x="852817" y="889982"/>
                  <a:pt x="848112" y="908758"/>
                  <a:pt x="844061" y="927663"/>
                </a:cubicBezTo>
                <a:cubicBezTo>
                  <a:pt x="809299" y="1089886"/>
                  <a:pt x="843623" y="1026794"/>
                  <a:pt x="787791" y="1110543"/>
                </a:cubicBezTo>
                <a:cubicBezTo>
                  <a:pt x="780485" y="1139767"/>
                  <a:pt x="758431" y="1234094"/>
                  <a:pt x="745587" y="1251220"/>
                </a:cubicBezTo>
                <a:lnTo>
                  <a:pt x="703384" y="1307491"/>
                </a:lnTo>
                <a:cubicBezTo>
                  <a:pt x="698695" y="1326248"/>
                  <a:pt x="696933" y="1345991"/>
                  <a:pt x="689317" y="1363762"/>
                </a:cubicBezTo>
                <a:cubicBezTo>
                  <a:pt x="682657" y="1379302"/>
                  <a:pt x="669137" y="1391047"/>
                  <a:pt x="661181" y="1405965"/>
                </a:cubicBezTo>
                <a:cubicBezTo>
                  <a:pt x="631575" y="1461476"/>
                  <a:pt x="604910" y="1518506"/>
                  <a:pt x="576775" y="1574777"/>
                </a:cubicBezTo>
                <a:lnTo>
                  <a:pt x="576775" y="1574777"/>
                </a:lnTo>
                <a:cubicBezTo>
                  <a:pt x="562707" y="1616980"/>
                  <a:pt x="552639" y="1660734"/>
                  <a:pt x="534572" y="1701386"/>
                </a:cubicBezTo>
                <a:cubicBezTo>
                  <a:pt x="496245" y="1787622"/>
                  <a:pt x="437805" y="1865079"/>
                  <a:pt x="407963" y="1954605"/>
                </a:cubicBezTo>
                <a:lnTo>
                  <a:pt x="365760" y="2081214"/>
                </a:lnTo>
                <a:lnTo>
                  <a:pt x="393895" y="1996808"/>
                </a:lnTo>
                <a:lnTo>
                  <a:pt x="422031" y="1912402"/>
                </a:lnTo>
                <a:lnTo>
                  <a:pt x="450166" y="1827996"/>
                </a:lnTo>
                <a:cubicBezTo>
                  <a:pt x="459544" y="1809239"/>
                  <a:pt x="470513" y="1791196"/>
                  <a:pt x="478301" y="1771725"/>
                </a:cubicBezTo>
                <a:cubicBezTo>
                  <a:pt x="489315" y="1744189"/>
                  <a:pt x="497059" y="1715454"/>
                  <a:pt x="506437" y="1687319"/>
                </a:cubicBezTo>
                <a:cubicBezTo>
                  <a:pt x="511126" y="1673251"/>
                  <a:pt x="512279" y="1657454"/>
                  <a:pt x="520504" y="1645116"/>
                </a:cubicBezTo>
                <a:lnTo>
                  <a:pt x="548640" y="1602912"/>
                </a:lnTo>
                <a:cubicBezTo>
                  <a:pt x="569602" y="1477135"/>
                  <a:pt x="549951" y="1544017"/>
                  <a:pt x="618978" y="1405965"/>
                </a:cubicBezTo>
                <a:lnTo>
                  <a:pt x="647114" y="1349694"/>
                </a:lnTo>
                <a:cubicBezTo>
                  <a:pt x="683221" y="1205259"/>
                  <a:pt x="634145" y="1384276"/>
                  <a:pt x="689317" y="1237152"/>
                </a:cubicBezTo>
                <a:cubicBezTo>
                  <a:pt x="696106" y="1219049"/>
                  <a:pt x="696595" y="1198985"/>
                  <a:pt x="703384" y="1180882"/>
                </a:cubicBezTo>
                <a:cubicBezTo>
                  <a:pt x="770746" y="1001249"/>
                  <a:pt x="694359" y="1229324"/>
                  <a:pt x="759655" y="1082408"/>
                </a:cubicBezTo>
                <a:cubicBezTo>
                  <a:pt x="771700" y="1055307"/>
                  <a:pt x="778413" y="1026137"/>
                  <a:pt x="787791" y="998002"/>
                </a:cubicBezTo>
                <a:lnTo>
                  <a:pt x="801858" y="955799"/>
                </a:lnTo>
                <a:cubicBezTo>
                  <a:pt x="806547" y="941731"/>
                  <a:pt x="812330" y="927982"/>
                  <a:pt x="815926" y="913596"/>
                </a:cubicBezTo>
                <a:cubicBezTo>
                  <a:pt x="847278" y="788187"/>
                  <a:pt x="816718" y="828396"/>
                  <a:pt x="872197" y="772919"/>
                </a:cubicBezTo>
                <a:cubicBezTo>
                  <a:pt x="836430" y="1023278"/>
                  <a:pt x="877229" y="761820"/>
                  <a:pt x="844061" y="927663"/>
                </a:cubicBezTo>
                <a:cubicBezTo>
                  <a:pt x="838467" y="955632"/>
                  <a:pt x="837499" y="984551"/>
                  <a:pt x="829994" y="1012069"/>
                </a:cubicBezTo>
                <a:cubicBezTo>
                  <a:pt x="823350" y="1036432"/>
                  <a:pt x="810725" y="1058763"/>
                  <a:pt x="801858" y="1082408"/>
                </a:cubicBezTo>
                <a:cubicBezTo>
                  <a:pt x="796651" y="1096292"/>
                  <a:pt x="791865" y="1110353"/>
                  <a:pt x="787791" y="1124611"/>
                </a:cubicBezTo>
                <a:cubicBezTo>
                  <a:pt x="769881" y="1187295"/>
                  <a:pt x="777922" y="1186551"/>
                  <a:pt x="745587" y="1251220"/>
                </a:cubicBezTo>
                <a:cubicBezTo>
                  <a:pt x="738026" y="1266342"/>
                  <a:pt x="726830" y="1279355"/>
                  <a:pt x="717452" y="1293423"/>
                </a:cubicBezTo>
                <a:cubicBezTo>
                  <a:pt x="707355" y="1333809"/>
                  <a:pt x="692373" y="1399852"/>
                  <a:pt x="675249" y="1434100"/>
                </a:cubicBezTo>
                <a:cubicBezTo>
                  <a:pt x="639553" y="1505493"/>
                  <a:pt x="658747" y="1472922"/>
                  <a:pt x="618978" y="1532574"/>
                </a:cubicBezTo>
                <a:cubicBezTo>
                  <a:pt x="614289" y="1570088"/>
                  <a:pt x="613412" y="1608278"/>
                  <a:pt x="604911" y="1645116"/>
                </a:cubicBezTo>
                <a:cubicBezTo>
                  <a:pt x="599233" y="1669722"/>
                  <a:pt x="585642" y="1691810"/>
                  <a:pt x="576775" y="1715454"/>
                </a:cubicBezTo>
                <a:cubicBezTo>
                  <a:pt x="551813" y="1782018"/>
                  <a:pt x="577257" y="1735831"/>
                  <a:pt x="534572" y="1799860"/>
                </a:cubicBezTo>
                <a:cubicBezTo>
                  <a:pt x="502841" y="1926788"/>
                  <a:pt x="518665" y="1875718"/>
                  <a:pt x="492369" y="1954605"/>
                </a:cubicBezTo>
                <a:cubicBezTo>
                  <a:pt x="497058" y="1921780"/>
                  <a:pt x="499934" y="1888645"/>
                  <a:pt x="506437" y="1856131"/>
                </a:cubicBezTo>
                <a:cubicBezTo>
                  <a:pt x="509345" y="1841590"/>
                  <a:pt x="516908" y="1828314"/>
                  <a:pt x="520504" y="1813928"/>
                </a:cubicBezTo>
                <a:cubicBezTo>
                  <a:pt x="526303" y="1790731"/>
                  <a:pt x="526176" y="1765977"/>
                  <a:pt x="534572" y="1743589"/>
                </a:cubicBezTo>
                <a:cubicBezTo>
                  <a:pt x="540508" y="1727758"/>
                  <a:pt x="555146" y="1716508"/>
                  <a:pt x="562707" y="1701386"/>
                </a:cubicBezTo>
                <a:cubicBezTo>
                  <a:pt x="599230" y="1628341"/>
                  <a:pt x="549957" y="1686000"/>
                  <a:pt x="604911" y="1631048"/>
                </a:cubicBezTo>
                <a:cubicBezTo>
                  <a:pt x="609419" y="1613013"/>
                  <a:pt x="622953" y="1552760"/>
                  <a:pt x="633046" y="1532574"/>
                </a:cubicBezTo>
                <a:cubicBezTo>
                  <a:pt x="683799" y="1431069"/>
                  <a:pt x="639994" y="1557407"/>
                  <a:pt x="689317" y="1434100"/>
                </a:cubicBezTo>
                <a:cubicBezTo>
                  <a:pt x="700331" y="1406564"/>
                  <a:pt x="710259" y="1378466"/>
                  <a:pt x="717452" y="1349694"/>
                </a:cubicBezTo>
                <a:cubicBezTo>
                  <a:pt x="720762" y="1336454"/>
                  <a:pt x="736416" y="1267729"/>
                  <a:pt x="745587" y="1251220"/>
                </a:cubicBezTo>
                <a:cubicBezTo>
                  <a:pt x="762009" y="1221661"/>
                  <a:pt x="791165" y="1198893"/>
                  <a:pt x="801858" y="1166814"/>
                </a:cubicBezTo>
                <a:lnTo>
                  <a:pt x="844061" y="1040205"/>
                </a:lnTo>
                <a:lnTo>
                  <a:pt x="858129" y="998002"/>
                </a:lnTo>
                <a:cubicBezTo>
                  <a:pt x="853440" y="1040205"/>
                  <a:pt x="851042" y="1082726"/>
                  <a:pt x="844061" y="1124611"/>
                </a:cubicBezTo>
                <a:cubicBezTo>
                  <a:pt x="841623" y="1139238"/>
                  <a:pt x="834068" y="1152556"/>
                  <a:pt x="829994" y="1166814"/>
                </a:cubicBezTo>
                <a:cubicBezTo>
                  <a:pt x="824683" y="1185404"/>
                  <a:pt x="821238" y="1204495"/>
                  <a:pt x="815926" y="1223085"/>
                </a:cubicBezTo>
                <a:cubicBezTo>
                  <a:pt x="811852" y="1237343"/>
                  <a:pt x="805932" y="1251030"/>
                  <a:pt x="801858" y="1265288"/>
                </a:cubicBezTo>
                <a:cubicBezTo>
                  <a:pt x="796547" y="1283878"/>
                  <a:pt x="796438" y="1304266"/>
                  <a:pt x="787791" y="1321559"/>
                </a:cubicBezTo>
                <a:cubicBezTo>
                  <a:pt x="781860" y="1333422"/>
                  <a:pt x="767941" y="1339337"/>
                  <a:pt x="759655" y="1349694"/>
                </a:cubicBezTo>
                <a:cubicBezTo>
                  <a:pt x="749093" y="1362896"/>
                  <a:pt x="740898" y="1377829"/>
                  <a:pt x="731520" y="1391897"/>
                </a:cubicBezTo>
                <a:cubicBezTo>
                  <a:pt x="687528" y="1567862"/>
                  <a:pt x="743758" y="1349058"/>
                  <a:pt x="703384" y="1490371"/>
                </a:cubicBezTo>
                <a:cubicBezTo>
                  <a:pt x="698073" y="1508961"/>
                  <a:pt x="694628" y="1528052"/>
                  <a:pt x="689317" y="1546642"/>
                </a:cubicBezTo>
                <a:cubicBezTo>
                  <a:pt x="685243" y="1560900"/>
                  <a:pt x="678466" y="1574369"/>
                  <a:pt x="675249" y="1588845"/>
                </a:cubicBezTo>
                <a:cubicBezTo>
                  <a:pt x="669061" y="1616689"/>
                  <a:pt x="667595" y="1645458"/>
                  <a:pt x="661181" y="1673251"/>
                </a:cubicBezTo>
                <a:cubicBezTo>
                  <a:pt x="649723" y="1722903"/>
                  <a:pt x="634529" y="1783569"/>
                  <a:pt x="604911" y="1827996"/>
                </a:cubicBezTo>
                <a:cubicBezTo>
                  <a:pt x="597554" y="1839032"/>
                  <a:pt x="586154" y="1846753"/>
                  <a:pt x="576775" y="1856131"/>
                </a:cubicBezTo>
                <a:cubicBezTo>
                  <a:pt x="572086" y="1870199"/>
                  <a:pt x="562707" y="1913163"/>
                  <a:pt x="562707" y="1898334"/>
                </a:cubicBezTo>
                <a:cubicBezTo>
                  <a:pt x="562707" y="1689332"/>
                  <a:pt x="581246" y="1880448"/>
                  <a:pt x="633046" y="1673251"/>
                </a:cubicBezTo>
                <a:cubicBezTo>
                  <a:pt x="640183" y="1644704"/>
                  <a:pt x="649075" y="1603026"/>
                  <a:pt x="661181" y="1574777"/>
                </a:cubicBezTo>
                <a:cubicBezTo>
                  <a:pt x="669442" y="1555502"/>
                  <a:pt x="679938" y="1537263"/>
                  <a:pt x="689317" y="1518506"/>
                </a:cubicBezTo>
                <a:cubicBezTo>
                  <a:pt x="714777" y="1365740"/>
                  <a:pt x="684786" y="1494663"/>
                  <a:pt x="731520" y="1377829"/>
                </a:cubicBezTo>
                <a:cubicBezTo>
                  <a:pt x="781743" y="1252271"/>
                  <a:pt x="733659" y="1332415"/>
                  <a:pt x="787791" y="1251220"/>
                </a:cubicBezTo>
                <a:cubicBezTo>
                  <a:pt x="814688" y="1170525"/>
                  <a:pt x="783648" y="1242676"/>
                  <a:pt x="829994" y="1180882"/>
                </a:cubicBezTo>
                <a:cubicBezTo>
                  <a:pt x="889157" y="1101999"/>
                  <a:pt x="900228" y="1045346"/>
                  <a:pt x="872197" y="1166814"/>
                </a:cubicBezTo>
                <a:cubicBezTo>
                  <a:pt x="863502" y="1204492"/>
                  <a:pt x="856289" y="1242672"/>
                  <a:pt x="844061" y="1279356"/>
                </a:cubicBezTo>
                <a:lnTo>
                  <a:pt x="815926" y="1363762"/>
                </a:lnTo>
                <a:cubicBezTo>
                  <a:pt x="811237" y="1377830"/>
                  <a:pt x="810083" y="1393627"/>
                  <a:pt x="801858" y="1405965"/>
                </a:cubicBezTo>
                <a:cubicBezTo>
                  <a:pt x="792480" y="1420033"/>
                  <a:pt x="780590" y="1432718"/>
                  <a:pt x="773723" y="1448168"/>
                </a:cubicBezTo>
                <a:cubicBezTo>
                  <a:pt x="761678" y="1475269"/>
                  <a:pt x="754965" y="1504439"/>
                  <a:pt x="745587" y="1532574"/>
                </a:cubicBezTo>
                <a:lnTo>
                  <a:pt x="717452" y="1616980"/>
                </a:lnTo>
                <a:cubicBezTo>
                  <a:pt x="646825" y="1793547"/>
                  <a:pt x="673426" y="1708670"/>
                  <a:pt x="633046" y="1870199"/>
                </a:cubicBezTo>
                <a:cubicBezTo>
                  <a:pt x="628357" y="1888956"/>
                  <a:pt x="633443" y="1827600"/>
                  <a:pt x="647114" y="1813928"/>
                </a:cubicBezTo>
                <a:lnTo>
                  <a:pt x="675249" y="1785792"/>
                </a:lnTo>
                <a:cubicBezTo>
                  <a:pt x="679938" y="1771724"/>
                  <a:pt x="685243" y="1757847"/>
                  <a:pt x="689317" y="1743589"/>
                </a:cubicBezTo>
                <a:cubicBezTo>
                  <a:pt x="694628" y="1724999"/>
                  <a:pt x="696595" y="1705422"/>
                  <a:pt x="703384" y="1687319"/>
                </a:cubicBezTo>
                <a:cubicBezTo>
                  <a:pt x="710747" y="1667683"/>
                  <a:pt x="722141" y="1649805"/>
                  <a:pt x="731520" y="1631048"/>
                </a:cubicBezTo>
                <a:cubicBezTo>
                  <a:pt x="765219" y="1428844"/>
                  <a:pt x="719775" y="1630314"/>
                  <a:pt x="773723" y="1504439"/>
                </a:cubicBezTo>
                <a:cubicBezTo>
                  <a:pt x="782917" y="1482987"/>
                  <a:pt x="788174" y="1428772"/>
                  <a:pt x="801858" y="1405965"/>
                </a:cubicBezTo>
                <a:cubicBezTo>
                  <a:pt x="808682" y="1394592"/>
                  <a:pt x="820615" y="1387208"/>
                  <a:pt x="829994" y="1377829"/>
                </a:cubicBezTo>
                <a:cubicBezTo>
                  <a:pt x="834683" y="1363761"/>
                  <a:pt x="837429" y="1348889"/>
                  <a:pt x="844061" y="1335626"/>
                </a:cubicBezTo>
                <a:cubicBezTo>
                  <a:pt x="851622" y="1320504"/>
                  <a:pt x="870330" y="1276619"/>
                  <a:pt x="872197" y="1293423"/>
                </a:cubicBezTo>
                <a:cubicBezTo>
                  <a:pt x="878433" y="1349544"/>
                  <a:pt x="866505" y="1406395"/>
                  <a:pt x="858129" y="1462236"/>
                </a:cubicBezTo>
                <a:cubicBezTo>
                  <a:pt x="826582" y="1672549"/>
                  <a:pt x="829994" y="1505504"/>
                  <a:pt x="829994" y="1616980"/>
                </a:cubicBezTo>
              </a:path>
            </a:pathLst>
          </a:custGeom>
          <a:ln w="38100">
            <a:solidFill>
              <a:srgbClr val="DD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 rot="20527815">
            <a:off x="1250518" y="4314461"/>
            <a:ext cx="1728192" cy="1150964"/>
          </a:xfrm>
          <a:prstGeom prst="rightArrow">
            <a:avLst/>
          </a:prstGeom>
          <a:gradFill flip="none" rotWithShape="1">
            <a:gsLst>
              <a:gs pos="0">
                <a:srgbClr val="DD2745">
                  <a:shade val="30000"/>
                  <a:satMod val="115000"/>
                </a:srgbClr>
              </a:gs>
              <a:gs pos="50000">
                <a:srgbClr val="DD2745">
                  <a:shade val="67500"/>
                  <a:satMod val="115000"/>
                </a:srgbClr>
              </a:gs>
              <a:gs pos="100000">
                <a:srgbClr val="DD2745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 rot="1628053">
            <a:off x="2064665" y="1917585"/>
            <a:ext cx="1440160" cy="720080"/>
          </a:xfrm>
          <a:prstGeom prst="rightArrow">
            <a:avLst/>
          </a:prstGeom>
          <a:solidFill>
            <a:srgbClr val="6666FF"/>
          </a:solidFill>
          <a:ln>
            <a:solidFill>
              <a:srgbClr val="6666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Arrow 11">
            <a:hlinkClick r:id="rId4" action="ppaction://hlinksldjump"/>
          </p:cNvPr>
          <p:cNvSpPr/>
          <p:nvPr/>
        </p:nvSpPr>
        <p:spPr>
          <a:xfrm rot="11100659">
            <a:off x="6619767" y="3927875"/>
            <a:ext cx="1656184" cy="79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Netočan odgovor!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 descr="Image result for disappointed simps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23553" cy="4217665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51520" y="5589240"/>
            <a:ext cx="115212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Točan odgovor!!!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174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14499"/>
            <a:ext cx="5143500" cy="5143501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40352" y="5373216"/>
            <a:ext cx="1224136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kocki označi presječnicu ravnina ABD i ABF.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Image result for ko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5383762" cy="4687491"/>
          </a:xfrm>
          <a:prstGeom prst="rect">
            <a:avLst/>
          </a:prstGeom>
          <a:noFill/>
        </p:spPr>
      </p:pic>
      <p:cxnSp>
        <p:nvCxnSpPr>
          <p:cNvPr id="6" name="Straight Connector 5">
            <a:hlinkClick r:id="rId3" action="ppaction://hlinksldjump"/>
          </p:cNvPr>
          <p:cNvCxnSpPr/>
          <p:nvPr/>
        </p:nvCxnSpPr>
        <p:spPr>
          <a:xfrm flipV="1">
            <a:off x="5220072" y="1844824"/>
            <a:ext cx="1728192" cy="1728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hlinkClick r:id="rId4" action="ppaction://hlinksldjump"/>
          </p:cNvPr>
          <p:cNvCxnSpPr/>
          <p:nvPr/>
        </p:nvCxnSpPr>
        <p:spPr>
          <a:xfrm>
            <a:off x="2267744" y="5805264"/>
            <a:ext cx="4104456" cy="0"/>
          </a:xfrm>
          <a:prstGeom prst="line">
            <a:avLst/>
          </a:prstGeom>
          <a:ln w="762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hlinkClick r:id="rId3" action="ppaction://hlinksldjump"/>
          </p:cNvPr>
          <p:cNvCxnSpPr/>
          <p:nvPr/>
        </p:nvCxnSpPr>
        <p:spPr>
          <a:xfrm flipV="1">
            <a:off x="2411760" y="1628800"/>
            <a:ext cx="2160240" cy="216024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Međusobni položaj dviju ravnina u prostoru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Jona Tomić &amp; Anja Bažević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Netočan odgovor!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 descr="Image result for disappointed simps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23553" cy="4217665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51520" y="5589240"/>
            <a:ext cx="115212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Točan odgovor!!!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174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14499"/>
            <a:ext cx="5143500" cy="5143501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40352" y="5373216"/>
            <a:ext cx="1224136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8916" name="Picture 4" descr="Image result for bye gif snoopy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420888"/>
            <a:ext cx="5664384" cy="30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a) ravnine su paralelne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8674" name="Picture 2" descr="Image result for međusobni položaj dviju ravnina u prosto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04448" cy="369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128792" cy="47525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b) ravnine se sijeku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157192"/>
            <a:ext cx="2664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PRESJEČNICA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PRAVCA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1" name="Right Arrow 10"/>
          <p:cNvSpPr/>
          <p:nvPr/>
        </p:nvSpPr>
        <p:spPr>
          <a:xfrm rot="2442750">
            <a:off x="5617446" y="4738996"/>
            <a:ext cx="576064" cy="3175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76456" cy="372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Provjeri znanje!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22" name="Picture 2" descr="Image result for smart smurf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336359" cy="35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kojem se međusobnom položaju nalaze ravnine: strop i klupe?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lphaLcParenR"/>
            </a:pPr>
            <a:endParaRPr lang="hr-HR" dirty="0" smtClean="0"/>
          </a:p>
          <a:p>
            <a:pPr marL="578358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leže jedna na drugoj</a:t>
            </a:r>
            <a:endParaRPr lang="hr-HR" dirty="0" smtClean="0"/>
          </a:p>
          <a:p>
            <a:pPr marL="578358" indent="-51435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paralelne su</a:t>
            </a:r>
            <a:endParaRPr lang="hr-HR" dirty="0" smtClean="0"/>
          </a:p>
          <a:p>
            <a:pPr marL="578358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sijeku se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Netočan odgovor!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 descr="Image result for disappointed simps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23553" cy="4217665"/>
          </a:xfrm>
          <a:prstGeom prst="rect">
            <a:avLst/>
          </a:prstGeom>
          <a:noFill/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251520" y="5589240"/>
            <a:ext cx="115212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Točan odgovor!!!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174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14499"/>
            <a:ext cx="5143500" cy="5143501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40352" y="5373216"/>
            <a:ext cx="1224136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AC2FA"/>
      </a:accent1>
      <a:accent2>
        <a:srgbClr val="EAC2FA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154</TotalTime>
  <Words>132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Slide 1</vt:lpstr>
      <vt:lpstr>Međusobni položaj dviju ravnina u prostoru</vt:lpstr>
      <vt:lpstr>a) ravnine su paralelne</vt:lpstr>
      <vt:lpstr>b) ravnine se sijeku</vt:lpstr>
      <vt:lpstr>Slide 5</vt:lpstr>
      <vt:lpstr>Provjeri znanje!</vt:lpstr>
      <vt:lpstr>U kojem se međusobnom položaju nalaze ravnine: strop i klupe?</vt:lpstr>
      <vt:lpstr>Netočan odgovor! </vt:lpstr>
      <vt:lpstr>Točan odgovor!!!</vt:lpstr>
      <vt:lpstr>U kojem se međusobnom položaju nalaze ravnine: ploče i poda?</vt:lpstr>
      <vt:lpstr>Netočan odgovor! </vt:lpstr>
      <vt:lpstr>Točan odgovor!!!</vt:lpstr>
      <vt:lpstr>Na kocki odaberi ravninu koja siječe ravninu označenu bojom teksta.</vt:lpstr>
      <vt:lpstr>Netočan odgovor! </vt:lpstr>
      <vt:lpstr>Točan odgovor!!!</vt:lpstr>
      <vt:lpstr>Na kocki odaberi ravninu koja je paralelna sa ravninom označenu bojom teksta.</vt:lpstr>
      <vt:lpstr>Netočan odgovor! </vt:lpstr>
      <vt:lpstr>Točan odgovor!!!</vt:lpstr>
      <vt:lpstr>Na kocki označi presječnicu ravnina ABD i ABF.</vt:lpstr>
      <vt:lpstr>Netočan odgovor! </vt:lpstr>
      <vt:lpstr>Točan odgovor!!!</vt:lpstr>
      <vt:lpstr>Kraj!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Blaž</dc:creator>
  <cp:lastModifiedBy>Blaž</cp:lastModifiedBy>
  <cp:revision>16</cp:revision>
  <dcterms:created xsi:type="dcterms:W3CDTF">2018-03-17T12:10:35Z</dcterms:created>
  <dcterms:modified xsi:type="dcterms:W3CDTF">2018-03-17T14:44:53Z</dcterms:modified>
</cp:coreProperties>
</file>